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7" r:id="rId3"/>
    <p:sldId id="257" r:id="rId4"/>
    <p:sldId id="325" r:id="rId5"/>
    <p:sldId id="306" r:id="rId6"/>
    <p:sldId id="307" r:id="rId7"/>
    <p:sldId id="326" r:id="rId8"/>
    <p:sldId id="308" r:id="rId9"/>
    <p:sldId id="296" r:id="rId10"/>
    <p:sldId id="32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99"/>
    <a:srgbClr val="66FF33"/>
    <a:srgbClr val="CCFF99"/>
    <a:srgbClr val="008000"/>
    <a:srgbClr val="FF0066"/>
    <a:srgbClr val="66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A09D3-2389-489E-9C96-F6F0577A35A3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7DFFA7-80EB-4BBA-BC30-B13E6DF60B8B}">
      <dgm:prSet/>
      <dgm:spPr/>
      <dgm:t>
        <a:bodyPr/>
        <a:lstStyle/>
        <a:p>
          <a:pPr rtl="0"/>
          <a:r>
            <a:rPr lang="ru-RU" dirty="0" smtClean="0"/>
            <a:t>СГСГ синтезируется в печени</a:t>
          </a:r>
          <a:endParaRPr lang="ru-RU" dirty="0"/>
        </a:p>
      </dgm:t>
    </dgm:pt>
    <dgm:pt modelId="{F6452A88-8929-4C21-A11B-154BD264BA26}" type="parTrans" cxnId="{A77F500E-7F28-4BD5-B0DB-4FB4FF39BB10}">
      <dgm:prSet/>
      <dgm:spPr/>
      <dgm:t>
        <a:bodyPr/>
        <a:lstStyle/>
        <a:p>
          <a:endParaRPr lang="ru-RU"/>
        </a:p>
      </dgm:t>
    </dgm:pt>
    <dgm:pt modelId="{D0C57E36-F851-4D46-A78B-2E027EBF552B}" type="sibTrans" cxnId="{A77F500E-7F28-4BD5-B0DB-4FB4FF39BB10}">
      <dgm:prSet/>
      <dgm:spPr/>
      <dgm:t>
        <a:bodyPr/>
        <a:lstStyle/>
        <a:p>
          <a:endParaRPr lang="ru-RU"/>
        </a:p>
      </dgm:t>
    </dgm:pt>
    <dgm:pt modelId="{1D1A2613-77A0-4F77-B31E-5E7213FDF88B}">
      <dgm:prSet/>
      <dgm:spPr/>
      <dgm:t>
        <a:bodyPr/>
        <a:lstStyle/>
        <a:p>
          <a:pPr rtl="0"/>
          <a:r>
            <a:rPr lang="ru-RU" dirty="0" smtClean="0"/>
            <a:t>У женщин концентрация СГСГ</a:t>
          </a:r>
          <a:r>
            <a:rPr lang="en-US" dirty="0" smtClean="0"/>
            <a:t> </a:t>
          </a:r>
          <a:r>
            <a:rPr lang="ru-RU" dirty="0" smtClean="0"/>
            <a:t>в 2раза больше, чем у мужчин </a:t>
          </a:r>
          <a:endParaRPr lang="ru-RU" dirty="0"/>
        </a:p>
      </dgm:t>
    </dgm:pt>
    <dgm:pt modelId="{BF876A91-600A-4BDC-96A8-598545162550}" type="parTrans" cxnId="{75EB2C89-C1CC-4C7A-B490-608D2BB8E06A}">
      <dgm:prSet/>
      <dgm:spPr/>
      <dgm:t>
        <a:bodyPr/>
        <a:lstStyle/>
        <a:p>
          <a:endParaRPr lang="ru-RU"/>
        </a:p>
      </dgm:t>
    </dgm:pt>
    <dgm:pt modelId="{08BA96E8-3D5F-4083-8B65-29C64D143534}" type="sibTrans" cxnId="{75EB2C89-C1CC-4C7A-B490-608D2BB8E06A}">
      <dgm:prSet/>
      <dgm:spPr/>
      <dgm:t>
        <a:bodyPr/>
        <a:lstStyle/>
        <a:p>
          <a:endParaRPr lang="ru-RU"/>
        </a:p>
      </dgm:t>
    </dgm:pt>
    <dgm:pt modelId="{F80404E4-98AE-4747-9014-AAA8DC5AABD8}">
      <dgm:prSet/>
      <dgm:spPr/>
      <dgm:t>
        <a:bodyPr/>
        <a:lstStyle/>
        <a:p>
          <a:pPr rtl="0"/>
          <a:r>
            <a:rPr lang="ru-RU" dirty="0" smtClean="0"/>
            <a:t>Изменение концентрации СГСГ</a:t>
          </a:r>
          <a:r>
            <a:rPr lang="en-US" dirty="0" smtClean="0"/>
            <a:t> </a:t>
          </a:r>
          <a:r>
            <a:rPr lang="ru-RU" dirty="0" smtClean="0"/>
            <a:t>меняет соотношение Э/Т</a:t>
          </a:r>
          <a:endParaRPr lang="ru-RU" dirty="0"/>
        </a:p>
      </dgm:t>
    </dgm:pt>
    <dgm:pt modelId="{961F3DA3-A0BB-4924-94D0-0FEA55F35EAD}" type="parTrans" cxnId="{0BB65F6C-788F-4D1B-B098-8D0ADC19C454}">
      <dgm:prSet/>
      <dgm:spPr/>
      <dgm:t>
        <a:bodyPr/>
        <a:lstStyle/>
        <a:p>
          <a:endParaRPr lang="ru-RU"/>
        </a:p>
      </dgm:t>
    </dgm:pt>
    <dgm:pt modelId="{CF964170-4554-4A3B-87F5-BEB9352CBFA7}" type="sibTrans" cxnId="{0BB65F6C-788F-4D1B-B098-8D0ADC19C454}">
      <dgm:prSet/>
      <dgm:spPr/>
      <dgm:t>
        <a:bodyPr/>
        <a:lstStyle/>
        <a:p>
          <a:endParaRPr lang="ru-RU"/>
        </a:p>
      </dgm:t>
    </dgm:pt>
    <dgm:pt modelId="{BA9FE772-4951-41FA-A7FC-0875C3B0F276}" type="pres">
      <dgm:prSet presAssocID="{264A09D3-2389-489E-9C96-F6F0577A35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EB689-C1F9-4042-AB36-62DCE78B04B3}" type="pres">
      <dgm:prSet presAssocID="{447DFFA7-80EB-4BBA-BC30-B13E6DF60B8B}" presName="composite" presStyleCnt="0"/>
      <dgm:spPr/>
    </dgm:pt>
    <dgm:pt modelId="{52EE233C-9388-4030-B7AB-8CC2A4FA599E}" type="pres">
      <dgm:prSet presAssocID="{447DFFA7-80EB-4BBA-BC30-B13E6DF60B8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8B9B5D-C95B-4BDF-B841-96AFD7EE0EAE}" type="pres">
      <dgm:prSet presAssocID="{447DFFA7-80EB-4BBA-BC30-B13E6DF60B8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81068-D182-4100-B6B3-4F478DA03164}" type="pres">
      <dgm:prSet presAssocID="{D0C57E36-F851-4D46-A78B-2E027EBF552B}" presName="spacing" presStyleCnt="0"/>
      <dgm:spPr/>
    </dgm:pt>
    <dgm:pt modelId="{0ECE390A-7ABB-4389-830E-B6CDF2C4F467}" type="pres">
      <dgm:prSet presAssocID="{1D1A2613-77A0-4F77-B31E-5E7213FDF88B}" presName="composite" presStyleCnt="0"/>
      <dgm:spPr/>
    </dgm:pt>
    <dgm:pt modelId="{B111CA69-27E3-4003-8AF4-1B568B5ADA00}" type="pres">
      <dgm:prSet presAssocID="{1D1A2613-77A0-4F77-B31E-5E7213FDF88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93536B-0984-4B1F-B3E4-5D86D3432AEF}" type="pres">
      <dgm:prSet presAssocID="{1D1A2613-77A0-4F77-B31E-5E7213FDF88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4AB12-7D53-4F71-90E1-0EDF61FE24E1}" type="pres">
      <dgm:prSet presAssocID="{08BA96E8-3D5F-4083-8B65-29C64D143534}" presName="spacing" presStyleCnt="0"/>
      <dgm:spPr/>
    </dgm:pt>
    <dgm:pt modelId="{AB2EBD28-8C7C-4C61-BA37-6C2DE5EC5D49}" type="pres">
      <dgm:prSet presAssocID="{F80404E4-98AE-4747-9014-AAA8DC5AABD8}" presName="composite" presStyleCnt="0"/>
      <dgm:spPr/>
    </dgm:pt>
    <dgm:pt modelId="{8581F58A-9128-4782-9A1B-3D60FBF3777D}" type="pres">
      <dgm:prSet presAssocID="{F80404E4-98AE-4747-9014-AAA8DC5AABD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455619-7284-4CE0-AE98-992503A23D94}" type="pres">
      <dgm:prSet presAssocID="{F80404E4-98AE-4747-9014-AAA8DC5AAB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F500E-7F28-4BD5-B0DB-4FB4FF39BB10}" srcId="{264A09D3-2389-489E-9C96-F6F0577A35A3}" destId="{447DFFA7-80EB-4BBA-BC30-B13E6DF60B8B}" srcOrd="0" destOrd="0" parTransId="{F6452A88-8929-4C21-A11B-154BD264BA26}" sibTransId="{D0C57E36-F851-4D46-A78B-2E027EBF552B}"/>
    <dgm:cxn modelId="{75EB2C89-C1CC-4C7A-B490-608D2BB8E06A}" srcId="{264A09D3-2389-489E-9C96-F6F0577A35A3}" destId="{1D1A2613-77A0-4F77-B31E-5E7213FDF88B}" srcOrd="1" destOrd="0" parTransId="{BF876A91-600A-4BDC-96A8-598545162550}" sibTransId="{08BA96E8-3D5F-4083-8B65-29C64D143534}"/>
    <dgm:cxn modelId="{134EEB87-AA34-43D7-8DBA-53D34995956A}" type="presOf" srcId="{1D1A2613-77A0-4F77-B31E-5E7213FDF88B}" destId="{7293536B-0984-4B1F-B3E4-5D86D3432AEF}" srcOrd="0" destOrd="0" presId="urn:microsoft.com/office/officeart/2005/8/layout/vList3#1"/>
    <dgm:cxn modelId="{B57CD429-60A3-46A9-869B-02E7E1FB9525}" type="presOf" srcId="{F80404E4-98AE-4747-9014-AAA8DC5AABD8}" destId="{48455619-7284-4CE0-AE98-992503A23D94}" srcOrd="0" destOrd="0" presId="urn:microsoft.com/office/officeart/2005/8/layout/vList3#1"/>
    <dgm:cxn modelId="{CBCD767C-1062-4455-B58A-DE3A9DC032C9}" type="presOf" srcId="{264A09D3-2389-489E-9C96-F6F0577A35A3}" destId="{BA9FE772-4951-41FA-A7FC-0875C3B0F276}" srcOrd="0" destOrd="0" presId="urn:microsoft.com/office/officeart/2005/8/layout/vList3#1"/>
    <dgm:cxn modelId="{0BB65F6C-788F-4D1B-B098-8D0ADC19C454}" srcId="{264A09D3-2389-489E-9C96-F6F0577A35A3}" destId="{F80404E4-98AE-4747-9014-AAA8DC5AABD8}" srcOrd="2" destOrd="0" parTransId="{961F3DA3-A0BB-4924-94D0-0FEA55F35EAD}" sibTransId="{CF964170-4554-4A3B-87F5-BEB9352CBFA7}"/>
    <dgm:cxn modelId="{A66DF207-64F0-4A06-A25A-EFF8C58D494D}" type="presOf" srcId="{447DFFA7-80EB-4BBA-BC30-B13E6DF60B8B}" destId="{7D8B9B5D-C95B-4BDF-B841-96AFD7EE0EAE}" srcOrd="0" destOrd="0" presId="urn:microsoft.com/office/officeart/2005/8/layout/vList3#1"/>
    <dgm:cxn modelId="{E4199F72-2654-43A7-95E1-B02431FC7837}" type="presParOf" srcId="{BA9FE772-4951-41FA-A7FC-0875C3B0F276}" destId="{221EB689-C1F9-4042-AB36-62DCE78B04B3}" srcOrd="0" destOrd="0" presId="urn:microsoft.com/office/officeart/2005/8/layout/vList3#1"/>
    <dgm:cxn modelId="{CED6127A-6497-4586-9288-237E8F4BD3CB}" type="presParOf" srcId="{221EB689-C1F9-4042-AB36-62DCE78B04B3}" destId="{52EE233C-9388-4030-B7AB-8CC2A4FA599E}" srcOrd="0" destOrd="0" presId="urn:microsoft.com/office/officeart/2005/8/layout/vList3#1"/>
    <dgm:cxn modelId="{8E9B069F-83B7-4C38-B2D7-499CF9DE80E8}" type="presParOf" srcId="{221EB689-C1F9-4042-AB36-62DCE78B04B3}" destId="{7D8B9B5D-C95B-4BDF-B841-96AFD7EE0EAE}" srcOrd="1" destOrd="0" presId="urn:microsoft.com/office/officeart/2005/8/layout/vList3#1"/>
    <dgm:cxn modelId="{AB0B67B8-D7AE-47AC-AC2B-5A661E098965}" type="presParOf" srcId="{BA9FE772-4951-41FA-A7FC-0875C3B0F276}" destId="{56881068-D182-4100-B6B3-4F478DA03164}" srcOrd="1" destOrd="0" presId="urn:microsoft.com/office/officeart/2005/8/layout/vList3#1"/>
    <dgm:cxn modelId="{86DE50FD-93BD-40E8-86AC-4A6391457ACE}" type="presParOf" srcId="{BA9FE772-4951-41FA-A7FC-0875C3B0F276}" destId="{0ECE390A-7ABB-4389-830E-B6CDF2C4F467}" srcOrd="2" destOrd="0" presId="urn:microsoft.com/office/officeart/2005/8/layout/vList3#1"/>
    <dgm:cxn modelId="{CB51F3C0-7A07-418E-B1F6-5B98191A6E04}" type="presParOf" srcId="{0ECE390A-7ABB-4389-830E-B6CDF2C4F467}" destId="{B111CA69-27E3-4003-8AF4-1B568B5ADA00}" srcOrd="0" destOrd="0" presId="urn:microsoft.com/office/officeart/2005/8/layout/vList3#1"/>
    <dgm:cxn modelId="{FF42B3C3-ECDE-4105-9E35-0D60A24BA3E4}" type="presParOf" srcId="{0ECE390A-7ABB-4389-830E-B6CDF2C4F467}" destId="{7293536B-0984-4B1F-B3E4-5D86D3432AEF}" srcOrd="1" destOrd="0" presId="urn:microsoft.com/office/officeart/2005/8/layout/vList3#1"/>
    <dgm:cxn modelId="{76F834DE-AD6A-4104-AB96-FD7F9A61C35A}" type="presParOf" srcId="{BA9FE772-4951-41FA-A7FC-0875C3B0F276}" destId="{1334AB12-7D53-4F71-90E1-0EDF61FE24E1}" srcOrd="3" destOrd="0" presId="urn:microsoft.com/office/officeart/2005/8/layout/vList3#1"/>
    <dgm:cxn modelId="{3F889B52-2B7B-43CF-B6FC-44025F02DEC4}" type="presParOf" srcId="{BA9FE772-4951-41FA-A7FC-0875C3B0F276}" destId="{AB2EBD28-8C7C-4C61-BA37-6C2DE5EC5D49}" srcOrd="4" destOrd="0" presId="urn:microsoft.com/office/officeart/2005/8/layout/vList3#1"/>
    <dgm:cxn modelId="{F32CE846-9596-4251-9106-E7403FB34155}" type="presParOf" srcId="{AB2EBD28-8C7C-4C61-BA37-6C2DE5EC5D49}" destId="{8581F58A-9128-4782-9A1B-3D60FBF3777D}" srcOrd="0" destOrd="0" presId="urn:microsoft.com/office/officeart/2005/8/layout/vList3#1"/>
    <dgm:cxn modelId="{4C3C0451-18BE-45A7-8621-E6B9FB33A965}" type="presParOf" srcId="{AB2EBD28-8C7C-4C61-BA37-6C2DE5EC5D49}" destId="{48455619-7284-4CE0-AE98-992503A23D9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9B5D-C95B-4BDF-B841-96AFD7EE0EAE}">
      <dsp:nvSpPr>
        <dsp:cNvPr id="0" name=""/>
        <dsp:cNvSpPr/>
      </dsp:nvSpPr>
      <dsp:spPr>
        <a:xfrm rot="10800000">
          <a:off x="1900315" y="2082"/>
          <a:ext cx="6080760" cy="14747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38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СГСГ синтезируется в печени</a:t>
          </a:r>
          <a:endParaRPr lang="ru-RU" sz="3100" kern="1200" dirty="0"/>
        </a:p>
      </dsp:txBody>
      <dsp:txXfrm rot="10800000">
        <a:off x="2269010" y="2082"/>
        <a:ext cx="5712065" cy="1474782"/>
      </dsp:txXfrm>
    </dsp:sp>
    <dsp:sp modelId="{52EE233C-9388-4030-B7AB-8CC2A4FA599E}">
      <dsp:nvSpPr>
        <dsp:cNvPr id="0" name=""/>
        <dsp:cNvSpPr/>
      </dsp:nvSpPr>
      <dsp:spPr>
        <a:xfrm>
          <a:off x="1162924" y="2082"/>
          <a:ext cx="1474782" cy="14747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93536B-0984-4B1F-B3E4-5D86D3432AEF}">
      <dsp:nvSpPr>
        <dsp:cNvPr id="0" name=""/>
        <dsp:cNvSpPr/>
      </dsp:nvSpPr>
      <dsp:spPr>
        <a:xfrm rot="10800000">
          <a:off x="1900315" y="1917098"/>
          <a:ext cx="6080760" cy="14747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38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 женщин концентрация СГСГ</a:t>
          </a:r>
          <a:r>
            <a:rPr lang="en-US" sz="3100" kern="1200" dirty="0" smtClean="0"/>
            <a:t> </a:t>
          </a:r>
          <a:r>
            <a:rPr lang="ru-RU" sz="3100" kern="1200" dirty="0" smtClean="0"/>
            <a:t>в 2раза больше, чем у мужчин </a:t>
          </a:r>
          <a:endParaRPr lang="ru-RU" sz="3100" kern="1200" dirty="0"/>
        </a:p>
      </dsp:txBody>
      <dsp:txXfrm rot="10800000">
        <a:off x="2269010" y="1917098"/>
        <a:ext cx="5712065" cy="1474782"/>
      </dsp:txXfrm>
    </dsp:sp>
    <dsp:sp modelId="{B111CA69-27E3-4003-8AF4-1B568B5ADA00}">
      <dsp:nvSpPr>
        <dsp:cNvPr id="0" name=""/>
        <dsp:cNvSpPr/>
      </dsp:nvSpPr>
      <dsp:spPr>
        <a:xfrm>
          <a:off x="1162924" y="1917098"/>
          <a:ext cx="1474782" cy="14747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455619-7284-4CE0-AE98-992503A23D94}">
      <dsp:nvSpPr>
        <dsp:cNvPr id="0" name=""/>
        <dsp:cNvSpPr/>
      </dsp:nvSpPr>
      <dsp:spPr>
        <a:xfrm rot="10800000">
          <a:off x="1900315" y="3832114"/>
          <a:ext cx="6080760" cy="14747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38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Изменение концентрации СГСГ</a:t>
          </a:r>
          <a:r>
            <a:rPr lang="en-US" sz="3100" kern="1200" dirty="0" smtClean="0"/>
            <a:t> </a:t>
          </a:r>
          <a:r>
            <a:rPr lang="ru-RU" sz="3100" kern="1200" dirty="0" smtClean="0"/>
            <a:t>меняет соотношение Э/Т</a:t>
          </a:r>
          <a:endParaRPr lang="ru-RU" sz="3100" kern="1200" dirty="0"/>
        </a:p>
      </dsp:txBody>
      <dsp:txXfrm rot="10800000">
        <a:off x="2269010" y="3832114"/>
        <a:ext cx="5712065" cy="1474782"/>
      </dsp:txXfrm>
    </dsp:sp>
    <dsp:sp modelId="{8581F58A-9128-4782-9A1B-3D60FBF3777D}">
      <dsp:nvSpPr>
        <dsp:cNvPr id="0" name=""/>
        <dsp:cNvSpPr/>
      </dsp:nvSpPr>
      <dsp:spPr>
        <a:xfrm>
          <a:off x="1162924" y="3832114"/>
          <a:ext cx="1474782" cy="14747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FB74-315C-46E0-A4CD-D4EBD29A2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7DE89-2737-4665-84D5-D91AE86B5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8F81-7C26-4140-B65A-08378F2C8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DAFF-0733-4974-A887-25ED965E0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57B-8E0E-4E2D-BBCD-31D9B3773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D978-833E-40AC-8154-302768BC9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F4E1-704C-4E39-B87F-592CABDD6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E754-F8B6-44E8-ABEA-07C39F90F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42E2-BF70-467C-A06A-75FB02EA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CB8D-736B-415A-92C4-3B24B5866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BDFE-C398-475B-8CB9-1372771E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3366-8293-4664-825B-1EBEEED7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B39F-0C30-4A46-93E2-F20F7EC4A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A05B-D905-4E0C-B9E8-1B2999F5E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92CCBE-D1E4-4103-B4E2-4F9DBB338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9275" y="1752600"/>
            <a:ext cx="5899150" cy="147002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33CC"/>
                </a:solidFill>
              </a:rPr>
              <a:t>Половые </a:t>
            </a:r>
            <a:br>
              <a:rPr lang="ru-RU" sz="6600" b="1" smtClean="0">
                <a:solidFill>
                  <a:srgbClr val="FF33CC"/>
                </a:solidFill>
              </a:rPr>
            </a:br>
            <a:r>
              <a:rPr lang="ru-RU" sz="6600" b="1" smtClean="0">
                <a:solidFill>
                  <a:srgbClr val="FF33CC"/>
                </a:solidFill>
              </a:rPr>
              <a:t>гормоны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58669" y="-391477"/>
            <a:ext cx="5609658" cy="793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6" y="656776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Общие </a:t>
            </a:r>
            <a:r>
              <a:rPr lang="ru-RU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</a:t>
            </a:r>
            <a:endParaRPr lang="ru-RU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62" y="2576940"/>
            <a:ext cx="6629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1062" y="5732060"/>
            <a:ext cx="417621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холестерол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4402305" y="5943705"/>
            <a:ext cx="253075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  <a:latin typeface="+mn-lt"/>
              </a:rPr>
              <a:t>Дегидротестостерон</a:t>
            </a:r>
            <a:r>
              <a:rPr lang="ru-RU" sz="1800" b="1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6080956" y="3804017"/>
            <a:ext cx="187569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тестостерон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193343" y="6396335"/>
            <a:ext cx="207218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альдостерон </a:t>
            </a:r>
          </a:p>
        </p:txBody>
      </p:sp>
      <p:sp>
        <p:nvSpPr>
          <p:cNvPr id="5128" name="Rectangle 29"/>
          <p:cNvSpPr>
            <a:spLocks noGrp="1" noChangeArrowheads="1"/>
          </p:cNvSpPr>
          <p:nvPr>
            <p:ph type="title" sz="quarter"/>
          </p:nvPr>
        </p:nvSpPr>
        <p:spPr>
          <a:xfrm>
            <a:off x="3152775" y="0"/>
            <a:ext cx="5991225" cy="7508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CCFF"/>
                </a:solidFill>
              </a:rPr>
              <a:t>Синтез стероидных гормонов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3456" y="150125"/>
            <a:ext cx="2005013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err="1">
                <a:solidFill>
                  <a:srgbClr val="FFFF00"/>
                </a:solidFill>
              </a:rPr>
              <a:t>Холестерол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13644" y="1090328"/>
            <a:ext cx="186974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прегненолон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6135908" y="723593"/>
            <a:ext cx="1875311" cy="7848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Дегидроэпи</a:t>
            </a:r>
            <a:r>
              <a:rPr lang="ru-RU" sz="1800" b="1" dirty="0">
                <a:solidFill>
                  <a:srgbClr val="FFFF00"/>
                </a:solidFill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андростерон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3645" y="2009799"/>
            <a:ext cx="172575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прогестерон 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915637" y="1983546"/>
            <a:ext cx="199754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17</a:t>
            </a:r>
            <a:r>
              <a:rPr lang="ru-RU" sz="1800" b="1" dirty="0">
                <a:solidFill>
                  <a:srgbClr val="FFFF00"/>
                </a:solidFill>
                <a:sym typeface="Symbol" pitchFamily="18" charset="2"/>
              </a:rPr>
              <a:t>-гидрокси</a:t>
            </a:r>
            <a:r>
              <a:rPr lang="en-US" sz="1800" b="1" dirty="0">
                <a:solidFill>
                  <a:srgbClr val="FFFF00"/>
                </a:solidFill>
                <a:sym typeface="Symbol" pitchFamily="18" charset="2"/>
              </a:rPr>
              <a:t>-</a:t>
            </a:r>
            <a:r>
              <a:rPr lang="ru-RU" sz="1800" b="1" dirty="0">
                <a:solidFill>
                  <a:srgbClr val="FFFF00"/>
                </a:solidFill>
              </a:rPr>
              <a:t>прогестерон 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6141492" y="2096045"/>
            <a:ext cx="196527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андростендион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7493762" y="5899491"/>
            <a:ext cx="148646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  <a:latin typeface="+mn-lt"/>
              </a:rPr>
              <a:t>эстрадиол</a:t>
            </a:r>
            <a:r>
              <a:rPr lang="ru-RU" sz="1800" b="1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2934260" y="869406"/>
            <a:ext cx="199257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17</a:t>
            </a:r>
            <a:r>
              <a:rPr lang="ru-RU" sz="1800" b="1" dirty="0">
                <a:solidFill>
                  <a:srgbClr val="FFFF00"/>
                </a:solidFill>
                <a:sym typeface="Symbol" pitchFamily="18" charset="2"/>
              </a:rPr>
              <a:t>-гидрокси-</a:t>
            </a:r>
            <a:r>
              <a:rPr lang="ru-RU" sz="1800" b="1" dirty="0">
                <a:solidFill>
                  <a:srgbClr val="FFFF00"/>
                </a:solidFill>
              </a:rPr>
              <a:t>прегненолон </a:t>
            </a:r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1231900" y="568325"/>
            <a:ext cx="214313" cy="563563"/>
          </a:xfrm>
          <a:prstGeom prst="downArrow">
            <a:avLst>
              <a:gd name="adj1" fmla="val 50000"/>
              <a:gd name="adj2" fmla="val 431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>
            <a:off x="1174750" y="4518025"/>
            <a:ext cx="217488" cy="1992313"/>
          </a:xfrm>
          <a:prstGeom prst="downArrow">
            <a:avLst>
              <a:gd name="adj1" fmla="val 49676"/>
              <a:gd name="adj2" fmla="val 50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>
            <a:off x="1773238" y="1028700"/>
            <a:ext cx="1352550" cy="485775"/>
          </a:xfrm>
          <a:prstGeom prst="rightArrow">
            <a:avLst>
              <a:gd name="adj1" fmla="val 50000"/>
              <a:gd name="adj2" fmla="val 50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100" dirty="0"/>
              <a:t>17</a:t>
            </a:r>
            <a:r>
              <a:rPr lang="el-GR" sz="1100" dirty="0"/>
              <a:t>α</a:t>
            </a:r>
            <a:r>
              <a:rPr lang="ru-RU" sz="1100" dirty="0"/>
              <a:t>-</a:t>
            </a:r>
            <a:r>
              <a:rPr lang="ru-RU" sz="1100" dirty="0" err="1"/>
              <a:t>гидроксилаза</a:t>
            </a:r>
            <a:endParaRPr lang="ru-RU" sz="1100" dirty="0"/>
          </a:p>
        </p:txBody>
      </p:sp>
      <p:sp>
        <p:nvSpPr>
          <p:cNvPr id="3132" name="AutoShape 60"/>
          <p:cNvSpPr>
            <a:spLocks noChangeArrowheads="1"/>
          </p:cNvSpPr>
          <p:nvPr/>
        </p:nvSpPr>
        <p:spPr bwMode="auto">
          <a:xfrm>
            <a:off x="4772025" y="998538"/>
            <a:ext cx="1409700" cy="485775"/>
          </a:xfrm>
          <a:prstGeom prst="rightArrow">
            <a:avLst>
              <a:gd name="adj1" fmla="val 50000"/>
              <a:gd name="adj2" fmla="val 373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17,20-лиаза</a:t>
            </a:r>
          </a:p>
        </p:txBody>
      </p:sp>
      <p:sp>
        <p:nvSpPr>
          <p:cNvPr id="3135" name="AutoShape 63"/>
          <p:cNvSpPr>
            <a:spLocks noChangeArrowheads="1"/>
          </p:cNvSpPr>
          <p:nvPr/>
        </p:nvSpPr>
        <p:spPr bwMode="auto">
          <a:xfrm rot="5400000">
            <a:off x="6373663" y="3043605"/>
            <a:ext cx="1378210" cy="259213"/>
          </a:xfrm>
          <a:prstGeom prst="rightArrow">
            <a:avLst>
              <a:gd name="adj1" fmla="val 46843"/>
              <a:gd name="adj2" fmla="val 503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0" y="3094607"/>
            <a:ext cx="20198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11-дезокси-кортикостерон 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2813710" y="3083232"/>
            <a:ext cx="177193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11-дезокси-кортизол 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0" y="4186425"/>
            <a:ext cx="252483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 err="1">
                <a:solidFill>
                  <a:srgbClr val="FFFF00"/>
                </a:solidFill>
              </a:rPr>
              <a:t>кортикостерон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2747748" y="4203510"/>
            <a:ext cx="175601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кортизол </a:t>
            </a:r>
          </a:p>
        </p:txBody>
      </p:sp>
      <p:sp>
        <p:nvSpPr>
          <p:cNvPr id="51" name="AutoShape 58"/>
          <p:cNvSpPr>
            <a:spLocks noChangeArrowheads="1"/>
          </p:cNvSpPr>
          <p:nvPr/>
        </p:nvSpPr>
        <p:spPr bwMode="auto">
          <a:xfrm>
            <a:off x="1639888" y="1931988"/>
            <a:ext cx="1322387" cy="485775"/>
          </a:xfrm>
          <a:prstGeom prst="rightArrow">
            <a:avLst>
              <a:gd name="adj1" fmla="val 50000"/>
              <a:gd name="adj2" fmla="val 502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100" dirty="0"/>
              <a:t>17</a:t>
            </a:r>
            <a:r>
              <a:rPr lang="el-GR" sz="1100" dirty="0"/>
              <a:t>α</a:t>
            </a:r>
            <a:r>
              <a:rPr lang="ru-RU" sz="1100" dirty="0"/>
              <a:t>-</a:t>
            </a:r>
            <a:r>
              <a:rPr lang="ru-RU" sz="1100" dirty="0" err="1"/>
              <a:t>гидроксилаза</a:t>
            </a:r>
            <a:endParaRPr lang="ru-RU" sz="1100" dirty="0"/>
          </a:p>
        </p:txBody>
      </p:sp>
      <p:sp>
        <p:nvSpPr>
          <p:cNvPr id="52" name="AutoShape 60"/>
          <p:cNvSpPr>
            <a:spLocks noChangeArrowheads="1"/>
          </p:cNvSpPr>
          <p:nvPr/>
        </p:nvSpPr>
        <p:spPr bwMode="auto">
          <a:xfrm>
            <a:off x="4775200" y="2051050"/>
            <a:ext cx="1435100" cy="485775"/>
          </a:xfrm>
          <a:prstGeom prst="rightArrow">
            <a:avLst>
              <a:gd name="adj1" fmla="val 50000"/>
              <a:gd name="adj2" fmla="val 37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/>
              <a:t>17,20-лиаза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7225" y="2759075"/>
            <a:ext cx="3709988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21-гидроксилаза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17538" y="3825875"/>
            <a:ext cx="3709987" cy="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11</a:t>
            </a:r>
            <a:r>
              <a:rPr lang="el-GR" sz="1200" dirty="0"/>
              <a:t>β </a:t>
            </a:r>
            <a:r>
              <a:rPr lang="ru-RU" sz="1200" dirty="0"/>
              <a:t>-гидроксилаза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82563" y="5013325"/>
            <a:ext cx="2246312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18-гидроксидегидрогеназа </a:t>
            </a:r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auto">
          <a:xfrm>
            <a:off x="935038" y="2374900"/>
            <a:ext cx="238125" cy="819150"/>
          </a:xfrm>
          <a:prstGeom prst="downArrow">
            <a:avLst>
              <a:gd name="adj1" fmla="val 49676"/>
              <a:gd name="adj2" fmla="val 43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932238" y="2570163"/>
            <a:ext cx="257175" cy="609600"/>
          </a:xfrm>
          <a:prstGeom prst="downArrow">
            <a:avLst>
              <a:gd name="adj1" fmla="val 49676"/>
              <a:gd name="adj2" fmla="val 43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>
            <a:off x="1146175" y="1439863"/>
            <a:ext cx="204788" cy="647700"/>
          </a:xfrm>
          <a:prstGeom prst="downArrow">
            <a:avLst>
              <a:gd name="adj1" fmla="val 50000"/>
              <a:gd name="adj2" fmla="val 43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>
            <a:off x="6924299" y="1430338"/>
            <a:ext cx="212725" cy="725487"/>
          </a:xfrm>
          <a:prstGeom prst="downArrow">
            <a:avLst>
              <a:gd name="adj1" fmla="val 50000"/>
              <a:gd name="adj2" fmla="val 434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7" name="AutoShape 65"/>
          <p:cNvSpPr>
            <a:spLocks noChangeArrowheads="1"/>
          </p:cNvSpPr>
          <p:nvPr/>
        </p:nvSpPr>
        <p:spPr bwMode="auto">
          <a:xfrm rot="5400000">
            <a:off x="824706" y="3853657"/>
            <a:ext cx="600075" cy="207962"/>
          </a:xfrm>
          <a:prstGeom prst="rightArrow">
            <a:avLst>
              <a:gd name="adj1" fmla="val 46843"/>
              <a:gd name="adj2" fmla="val 50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AutoShape 62"/>
          <p:cNvSpPr>
            <a:spLocks noChangeArrowheads="1"/>
          </p:cNvSpPr>
          <p:nvPr/>
        </p:nvSpPr>
        <p:spPr bwMode="auto">
          <a:xfrm rot="5400000">
            <a:off x="3337719" y="3855244"/>
            <a:ext cx="571500" cy="233362"/>
          </a:xfrm>
          <a:prstGeom prst="rightArrow">
            <a:avLst>
              <a:gd name="adj1" fmla="val 50000"/>
              <a:gd name="adj2" fmla="val 36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256609" y="5315876"/>
            <a:ext cx="200892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FF00"/>
                </a:solidFill>
              </a:rPr>
              <a:t>18</a:t>
            </a:r>
            <a:r>
              <a:rPr lang="ru-RU" sz="1800" b="1" dirty="0">
                <a:solidFill>
                  <a:srgbClr val="FFFF00"/>
                </a:solidFill>
                <a:sym typeface="Symbol" pitchFamily="18" charset="2"/>
              </a:rPr>
              <a:t>-гидрокси</a:t>
            </a:r>
            <a:r>
              <a:rPr lang="en-US" sz="1800" b="1" dirty="0">
                <a:solidFill>
                  <a:srgbClr val="FFFF00"/>
                </a:solidFill>
                <a:sym typeface="Symbol" pitchFamily="18" charset="2"/>
              </a:rPr>
              <a:t>-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кортикостерон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4038" y="6053138"/>
            <a:ext cx="1520825" cy="225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18-гидроксилаза </a:t>
            </a:r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4356100" y="1427163"/>
            <a:ext cx="215900" cy="674687"/>
          </a:xfrm>
          <a:prstGeom prst="downArrow">
            <a:avLst>
              <a:gd name="adj1" fmla="val 50000"/>
              <a:gd name="adj2" fmla="val 430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46063" y="1665288"/>
            <a:ext cx="7820025" cy="20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3</a:t>
            </a:r>
            <a:r>
              <a:rPr lang="el-GR" sz="1200" dirty="0"/>
              <a:t>β</a:t>
            </a:r>
            <a:r>
              <a:rPr lang="ru-RU" sz="1200" dirty="0"/>
              <a:t>-</a:t>
            </a:r>
            <a:r>
              <a:rPr lang="ru-RU" sz="1200" dirty="0" err="1"/>
              <a:t>гидроксистероид-дегидрогеназа</a:t>
            </a:r>
            <a:r>
              <a:rPr lang="ru-RU" sz="1200" dirty="0"/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542842" y="3005683"/>
            <a:ext cx="2782888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17</a:t>
            </a:r>
            <a:r>
              <a:rPr lang="el-GR" sz="1200" dirty="0"/>
              <a:t>β</a:t>
            </a:r>
            <a:r>
              <a:rPr lang="ru-RU" sz="1200" dirty="0"/>
              <a:t>-</a:t>
            </a:r>
            <a:r>
              <a:rPr lang="ru-RU" sz="1200" dirty="0" err="1"/>
              <a:t>гидроксистероид-дегидрогеназа</a:t>
            </a:r>
            <a:r>
              <a:rPr lang="ru-RU" sz="1200" dirty="0"/>
              <a:t> </a:t>
            </a:r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 rot="7199442">
            <a:off x="5125986" y="4863482"/>
            <a:ext cx="2015773" cy="342900"/>
          </a:xfrm>
          <a:prstGeom prst="rightArrow">
            <a:avLst>
              <a:gd name="adj1" fmla="val 44444"/>
              <a:gd name="adj2" fmla="val 36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59"/>
          <p:cNvSpPr>
            <a:spLocks noChangeArrowheads="1"/>
          </p:cNvSpPr>
          <p:nvPr/>
        </p:nvSpPr>
        <p:spPr bwMode="auto">
          <a:xfrm rot="14400558" flipH="1">
            <a:off x="6861530" y="4838461"/>
            <a:ext cx="2015773" cy="342900"/>
          </a:xfrm>
          <a:prstGeom prst="rightArrow">
            <a:avLst>
              <a:gd name="adj1" fmla="val 44444"/>
              <a:gd name="adj2" fmla="val 36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86094" y="4940499"/>
            <a:ext cx="149684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5</a:t>
            </a:r>
            <a:r>
              <a:rPr lang="el-GR" sz="1200" dirty="0" smtClean="0"/>
              <a:t>α</a:t>
            </a:r>
            <a:r>
              <a:rPr lang="ru-RU" sz="1200" dirty="0" smtClean="0"/>
              <a:t>—</a:t>
            </a:r>
            <a:r>
              <a:rPr lang="ru-RU" sz="1200" dirty="0" err="1" smtClean="0"/>
              <a:t>редуктаза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035282" y="4956422"/>
            <a:ext cx="149684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/>
              <a:t>Ароматаза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8" grpId="0" animBg="1"/>
      <p:bldP spid="3117" grpId="0" animBg="1"/>
      <p:bldP spid="50" grpId="0" animBg="1"/>
      <p:bldP spid="3079" grpId="0" animBg="1"/>
      <p:bldP spid="3111" grpId="0" animBg="1"/>
      <p:bldP spid="3112" grpId="0" animBg="1"/>
      <p:bldP spid="3114" grpId="0" animBg="1"/>
      <p:bldP spid="3115" grpId="0" animBg="1"/>
      <p:bldP spid="3116" grpId="0" animBg="1"/>
      <p:bldP spid="3120" grpId="0" animBg="1"/>
      <p:bldP spid="3121" grpId="0" animBg="1"/>
      <p:bldP spid="3123" grpId="0" animBg="1"/>
      <p:bldP spid="3129" grpId="0" animBg="1"/>
      <p:bldP spid="3130" grpId="0" animBg="1"/>
      <p:bldP spid="3132" grpId="0" animBg="1"/>
      <p:bldP spid="313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6" grpId="0" animBg="1"/>
      <p:bldP spid="57" grpId="0" animBg="1"/>
      <p:bldP spid="59" grpId="0" animBg="1"/>
      <p:bldP spid="3126" grpId="0" animBg="1"/>
      <p:bldP spid="3128" grpId="0" animBg="1"/>
      <p:bldP spid="3124" grpId="0" animBg="1"/>
      <p:bldP spid="55" grpId="0" animBg="1"/>
      <p:bldP spid="3137" grpId="0" animBg="1"/>
      <p:bldP spid="3134" grpId="0" animBg="1"/>
      <p:bldP spid="39" grpId="0" animBg="1"/>
      <p:bldP spid="40" grpId="0" animBg="1"/>
      <p:bldP spid="54" grpId="0" animBg="1"/>
      <p:bldP spid="53" grpId="0" animBg="1"/>
      <p:bldP spid="41" grpId="0" animBg="1"/>
      <p:bldP spid="313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Механизм действия половых гормонов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122827" y="968992"/>
            <a:ext cx="1719621" cy="5677468"/>
          </a:xfrm>
          <a:prstGeom prst="can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3207223" y="914400"/>
            <a:ext cx="5718413" cy="5732059"/>
          </a:xfrm>
          <a:prstGeom prst="cube">
            <a:avLst>
              <a:gd name="adj" fmla="val 68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895" y="846160"/>
            <a:ext cx="136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кровь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818865"/>
            <a:ext cx="354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клетка мишень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ирог 8"/>
          <p:cNvSpPr/>
          <p:nvPr/>
        </p:nvSpPr>
        <p:spPr>
          <a:xfrm rot="2635019">
            <a:off x="318149" y="1990568"/>
            <a:ext cx="894890" cy="86042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ТБ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832507" y="2060812"/>
            <a:ext cx="736979" cy="70968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818862" y="2866029"/>
            <a:ext cx="395785" cy="846161"/>
          </a:xfrm>
          <a:prstGeom prst="up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643713" y="3782704"/>
            <a:ext cx="736979" cy="70968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1473954" y="3957850"/>
            <a:ext cx="668746" cy="368490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550681" y="3782703"/>
            <a:ext cx="736979" cy="70968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868303" y="3960125"/>
            <a:ext cx="652819" cy="368490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2144970" y="3782705"/>
            <a:ext cx="736979" cy="734704"/>
          </a:xfrm>
          <a:prstGeom prst="diamond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340155" y="2139381"/>
            <a:ext cx="1341019" cy="894890"/>
            <a:chOff x="3967961" y="2385043"/>
            <a:chExt cx="1341019" cy="89489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763069" y="2702257"/>
              <a:ext cx="409432" cy="163774"/>
            </a:xfrm>
            <a:prstGeom prst="rect">
              <a:avLst/>
            </a:prstGeom>
            <a:solidFill>
              <a:srgbClr val="FF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endParaRPr lang="ru-RU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Пирог 16"/>
            <p:cNvSpPr/>
            <p:nvPr/>
          </p:nvSpPr>
          <p:spPr>
            <a:xfrm rot="7825205">
              <a:off x="3950730" y="2402274"/>
              <a:ext cx="894890" cy="860427"/>
            </a:xfrm>
            <a:prstGeom prst="pie">
              <a:avLst/>
            </a:prstGeom>
            <a:solidFill>
              <a:srgbClr val="FF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ru-RU" sz="1800" b="1" dirty="0" smtClean="0">
                  <a:solidFill>
                    <a:schemeClr val="bg1">
                      <a:lumMod val="75000"/>
                    </a:schemeClr>
                  </a:solidFill>
                </a:rPr>
                <a:t>РБ</a:t>
              </a:r>
              <a:endParaRPr lang="ru-RU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104264" y="2511188"/>
              <a:ext cx="204716" cy="532263"/>
            </a:xfrm>
            <a:prstGeom prst="ellipse">
              <a:avLst/>
            </a:prstGeom>
            <a:solidFill>
              <a:srgbClr val="FF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endParaRPr lang="ru-RU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625319" y="2878634"/>
            <a:ext cx="1341019" cy="1192944"/>
            <a:chOff x="4625319" y="2878634"/>
            <a:chExt cx="1341019" cy="1192944"/>
          </a:xfrm>
        </p:grpSpPr>
        <p:sp>
          <p:nvSpPr>
            <p:cNvPr id="19" name="Ромб 18"/>
            <p:cNvSpPr/>
            <p:nvPr/>
          </p:nvSpPr>
          <p:spPr>
            <a:xfrm>
              <a:off x="4699368" y="3361894"/>
              <a:ext cx="736979" cy="709684"/>
            </a:xfrm>
            <a:prstGeom prst="diamond">
              <a:avLst/>
            </a:prstGeom>
            <a:solidFill>
              <a:srgbClr val="66FF3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Т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 rot="257424">
              <a:off x="4625319" y="2878634"/>
              <a:ext cx="1341019" cy="894890"/>
              <a:chOff x="3967961" y="2385043"/>
              <a:chExt cx="1341019" cy="89489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4763069" y="2702257"/>
                <a:ext cx="409432" cy="16377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Пирог 24"/>
              <p:cNvSpPr/>
              <p:nvPr/>
            </p:nvSpPr>
            <p:spPr>
              <a:xfrm rot="7825205">
                <a:off x="3950730" y="2402274"/>
                <a:ext cx="894890" cy="860427"/>
              </a:xfrm>
              <a:prstGeom prst="pi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r>
                  <a:rPr lang="ru-RU" sz="18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РБ</a:t>
                </a:r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104264" y="2511188"/>
                <a:ext cx="204716" cy="532263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7" name="Двойная стрелка влево/вправо 26"/>
          <p:cNvSpPr/>
          <p:nvPr/>
        </p:nvSpPr>
        <p:spPr>
          <a:xfrm rot="20451863">
            <a:off x="4295674" y="3923764"/>
            <a:ext cx="572340" cy="145622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 rot="2332177">
            <a:off x="4038471" y="3100910"/>
            <a:ext cx="569088" cy="107680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 flipH="1">
            <a:off x="7226488" y="1392072"/>
            <a:ext cx="1237711" cy="3651188"/>
            <a:chOff x="6926238" y="1458035"/>
            <a:chExt cx="1237711" cy="4595159"/>
          </a:xfrm>
        </p:grpSpPr>
        <p:sp>
          <p:nvSpPr>
            <p:cNvPr id="29" name="Полилиния 28"/>
            <p:cNvSpPr/>
            <p:nvPr/>
          </p:nvSpPr>
          <p:spPr>
            <a:xfrm rot="5733239">
              <a:off x="5324901" y="3059372"/>
              <a:ext cx="3944203" cy="741529"/>
            </a:xfrm>
            <a:custGeom>
              <a:avLst/>
              <a:gdLst>
                <a:gd name="connsiteX0" fmla="*/ 38669 w 3944203"/>
                <a:gd name="connsiteY0" fmla="*/ 584579 h 741529"/>
                <a:gd name="connsiteX1" fmla="*/ 202442 w 3944203"/>
                <a:gd name="connsiteY1" fmla="*/ 393510 h 741529"/>
                <a:gd name="connsiteX2" fmla="*/ 379863 w 3944203"/>
                <a:gd name="connsiteY2" fmla="*/ 216090 h 741529"/>
                <a:gd name="connsiteX3" fmla="*/ 652818 w 3944203"/>
                <a:gd name="connsiteY3" fmla="*/ 161499 h 741529"/>
                <a:gd name="connsiteX4" fmla="*/ 925773 w 3944203"/>
                <a:gd name="connsiteY4" fmla="*/ 366215 h 741529"/>
                <a:gd name="connsiteX5" fmla="*/ 1171433 w 3944203"/>
                <a:gd name="connsiteY5" fmla="*/ 666466 h 741529"/>
                <a:gd name="connsiteX6" fmla="*/ 1321558 w 3944203"/>
                <a:gd name="connsiteY6" fmla="*/ 734705 h 741529"/>
                <a:gd name="connsiteX7" fmla="*/ 1458036 w 3944203"/>
                <a:gd name="connsiteY7" fmla="*/ 693761 h 741529"/>
                <a:gd name="connsiteX8" fmla="*/ 1662753 w 3944203"/>
                <a:gd name="connsiteY8" fmla="*/ 516340 h 741529"/>
                <a:gd name="connsiteX9" fmla="*/ 1922060 w 3944203"/>
                <a:gd name="connsiteY9" fmla="*/ 216090 h 741529"/>
                <a:gd name="connsiteX10" fmla="*/ 2113129 w 3944203"/>
                <a:gd name="connsiteY10" fmla="*/ 38669 h 741529"/>
                <a:gd name="connsiteX11" fmla="*/ 2372436 w 3944203"/>
                <a:gd name="connsiteY11" fmla="*/ 38669 h 741529"/>
                <a:gd name="connsiteX12" fmla="*/ 2809164 w 3944203"/>
                <a:gd name="connsiteY12" fmla="*/ 270681 h 741529"/>
                <a:gd name="connsiteX13" fmla="*/ 3245893 w 3944203"/>
                <a:gd name="connsiteY13" fmla="*/ 529988 h 741529"/>
                <a:gd name="connsiteX14" fmla="*/ 3477905 w 3944203"/>
                <a:gd name="connsiteY14" fmla="*/ 666466 h 741529"/>
                <a:gd name="connsiteX15" fmla="*/ 3655326 w 3944203"/>
                <a:gd name="connsiteY15" fmla="*/ 584579 h 741529"/>
                <a:gd name="connsiteX16" fmla="*/ 3655326 w 3944203"/>
                <a:gd name="connsiteY16" fmla="*/ 584579 h 741529"/>
                <a:gd name="connsiteX17" fmla="*/ 3709917 w 3944203"/>
                <a:gd name="connsiteY17" fmla="*/ 448102 h 741529"/>
                <a:gd name="connsiteX18" fmla="*/ 3696269 w 3944203"/>
                <a:gd name="connsiteY18" fmla="*/ 175146 h 741529"/>
                <a:gd name="connsiteX19" fmla="*/ 3778155 w 3944203"/>
                <a:gd name="connsiteY19" fmla="*/ 120555 h 741529"/>
                <a:gd name="connsiteX20" fmla="*/ 3900985 w 3944203"/>
                <a:gd name="connsiteY20" fmla="*/ 134203 h 741529"/>
                <a:gd name="connsiteX21" fmla="*/ 3928281 w 3944203"/>
                <a:gd name="connsiteY21" fmla="*/ 188794 h 741529"/>
                <a:gd name="connsiteX22" fmla="*/ 3805451 w 3944203"/>
                <a:gd name="connsiteY22" fmla="*/ 147851 h 741529"/>
                <a:gd name="connsiteX23" fmla="*/ 3696269 w 3944203"/>
                <a:gd name="connsiteY23" fmla="*/ 134203 h 741529"/>
                <a:gd name="connsiteX24" fmla="*/ 3600735 w 3944203"/>
                <a:gd name="connsiteY24" fmla="*/ 175146 h 741529"/>
                <a:gd name="connsiteX25" fmla="*/ 3614382 w 3944203"/>
                <a:gd name="connsiteY25" fmla="*/ 270681 h 741529"/>
                <a:gd name="connsiteX26" fmla="*/ 3587087 w 3944203"/>
                <a:gd name="connsiteY26" fmla="*/ 502693 h 741529"/>
                <a:gd name="connsiteX27" fmla="*/ 3450609 w 3944203"/>
                <a:gd name="connsiteY27" fmla="*/ 680113 h 741529"/>
                <a:gd name="connsiteX28" fmla="*/ 3082120 w 3944203"/>
                <a:gd name="connsiteY28" fmla="*/ 543636 h 741529"/>
                <a:gd name="connsiteX29" fmla="*/ 2495266 w 3944203"/>
                <a:gd name="connsiteY29" fmla="*/ 175146 h 741529"/>
                <a:gd name="connsiteX30" fmla="*/ 2331493 w 3944203"/>
                <a:gd name="connsiteY30" fmla="*/ 106908 h 741529"/>
                <a:gd name="connsiteX31" fmla="*/ 2181367 w 3944203"/>
                <a:gd name="connsiteY31" fmla="*/ 25021 h 741529"/>
                <a:gd name="connsiteX32" fmla="*/ 1990299 w 3944203"/>
                <a:gd name="connsiteY32" fmla="*/ 79612 h 741529"/>
                <a:gd name="connsiteX33" fmla="*/ 1785582 w 3944203"/>
                <a:gd name="connsiteY33" fmla="*/ 270681 h 741529"/>
                <a:gd name="connsiteX34" fmla="*/ 1512627 w 3944203"/>
                <a:gd name="connsiteY34" fmla="*/ 570931 h 741529"/>
                <a:gd name="connsiteX35" fmla="*/ 1335206 w 3944203"/>
                <a:gd name="connsiteY35" fmla="*/ 721057 h 741529"/>
                <a:gd name="connsiteX36" fmla="*/ 1130490 w 3944203"/>
                <a:gd name="connsiteY36" fmla="*/ 693761 h 741529"/>
                <a:gd name="connsiteX37" fmla="*/ 871182 w 3944203"/>
                <a:gd name="connsiteY37" fmla="*/ 434454 h 741529"/>
                <a:gd name="connsiteX38" fmla="*/ 639170 w 3944203"/>
                <a:gd name="connsiteY38" fmla="*/ 202442 h 741529"/>
                <a:gd name="connsiteX39" fmla="*/ 502693 w 3944203"/>
                <a:gd name="connsiteY39" fmla="*/ 202442 h 741529"/>
                <a:gd name="connsiteX40" fmla="*/ 311624 w 3944203"/>
                <a:gd name="connsiteY40" fmla="*/ 352567 h 741529"/>
                <a:gd name="connsiteX41" fmla="*/ 311624 w 3944203"/>
                <a:gd name="connsiteY41" fmla="*/ 352567 h 741529"/>
                <a:gd name="connsiteX42" fmla="*/ 188794 w 3944203"/>
                <a:gd name="connsiteY42" fmla="*/ 543636 h 741529"/>
                <a:gd name="connsiteX43" fmla="*/ 25021 w 3944203"/>
                <a:gd name="connsiteY43" fmla="*/ 666466 h 741529"/>
                <a:gd name="connsiteX44" fmla="*/ 38669 w 3944203"/>
                <a:gd name="connsiteY44" fmla="*/ 584579 h 74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944203" h="741529">
                  <a:moveTo>
                    <a:pt x="38669" y="584579"/>
                  </a:moveTo>
                  <a:cubicBezTo>
                    <a:pt x="68239" y="539086"/>
                    <a:pt x="145576" y="454925"/>
                    <a:pt x="202442" y="393510"/>
                  </a:cubicBezTo>
                  <a:cubicBezTo>
                    <a:pt x="259308" y="332095"/>
                    <a:pt x="304800" y="254758"/>
                    <a:pt x="379863" y="216090"/>
                  </a:cubicBezTo>
                  <a:cubicBezTo>
                    <a:pt x="454926" y="177422"/>
                    <a:pt x="561833" y="136478"/>
                    <a:pt x="652818" y="161499"/>
                  </a:cubicBezTo>
                  <a:cubicBezTo>
                    <a:pt x="743803" y="186520"/>
                    <a:pt x="839337" y="282054"/>
                    <a:pt x="925773" y="366215"/>
                  </a:cubicBezTo>
                  <a:cubicBezTo>
                    <a:pt x="1012209" y="450376"/>
                    <a:pt x="1105469" y="605051"/>
                    <a:pt x="1171433" y="666466"/>
                  </a:cubicBezTo>
                  <a:cubicBezTo>
                    <a:pt x="1237397" y="727881"/>
                    <a:pt x="1273791" y="730156"/>
                    <a:pt x="1321558" y="734705"/>
                  </a:cubicBezTo>
                  <a:cubicBezTo>
                    <a:pt x="1369325" y="739254"/>
                    <a:pt x="1401170" y="730155"/>
                    <a:pt x="1458036" y="693761"/>
                  </a:cubicBezTo>
                  <a:cubicBezTo>
                    <a:pt x="1514902" y="657367"/>
                    <a:pt x="1585416" y="595952"/>
                    <a:pt x="1662753" y="516340"/>
                  </a:cubicBezTo>
                  <a:cubicBezTo>
                    <a:pt x="1740090" y="436728"/>
                    <a:pt x="1846997" y="295702"/>
                    <a:pt x="1922060" y="216090"/>
                  </a:cubicBezTo>
                  <a:cubicBezTo>
                    <a:pt x="1997123" y="136478"/>
                    <a:pt x="2038066" y="68239"/>
                    <a:pt x="2113129" y="38669"/>
                  </a:cubicBezTo>
                  <a:cubicBezTo>
                    <a:pt x="2188192" y="9099"/>
                    <a:pt x="2256430" y="0"/>
                    <a:pt x="2372436" y="38669"/>
                  </a:cubicBezTo>
                  <a:cubicBezTo>
                    <a:pt x="2488442" y="77338"/>
                    <a:pt x="2663588" y="188795"/>
                    <a:pt x="2809164" y="270681"/>
                  </a:cubicBezTo>
                  <a:cubicBezTo>
                    <a:pt x="2954740" y="352567"/>
                    <a:pt x="3245893" y="529988"/>
                    <a:pt x="3245893" y="529988"/>
                  </a:cubicBezTo>
                  <a:cubicBezTo>
                    <a:pt x="3357350" y="595952"/>
                    <a:pt x="3409666" y="657368"/>
                    <a:pt x="3477905" y="666466"/>
                  </a:cubicBezTo>
                  <a:cubicBezTo>
                    <a:pt x="3546144" y="675564"/>
                    <a:pt x="3655326" y="584579"/>
                    <a:pt x="3655326" y="584579"/>
                  </a:cubicBezTo>
                  <a:lnTo>
                    <a:pt x="3655326" y="584579"/>
                  </a:lnTo>
                  <a:cubicBezTo>
                    <a:pt x="3664424" y="561833"/>
                    <a:pt x="3703093" y="516341"/>
                    <a:pt x="3709917" y="448102"/>
                  </a:cubicBezTo>
                  <a:cubicBezTo>
                    <a:pt x="3716741" y="379863"/>
                    <a:pt x="3684896" y="229737"/>
                    <a:pt x="3696269" y="175146"/>
                  </a:cubicBezTo>
                  <a:cubicBezTo>
                    <a:pt x="3707642" y="120555"/>
                    <a:pt x="3744036" y="127379"/>
                    <a:pt x="3778155" y="120555"/>
                  </a:cubicBezTo>
                  <a:cubicBezTo>
                    <a:pt x="3812274" y="113731"/>
                    <a:pt x="3875964" y="122830"/>
                    <a:pt x="3900985" y="134203"/>
                  </a:cubicBezTo>
                  <a:cubicBezTo>
                    <a:pt x="3926006" y="145576"/>
                    <a:pt x="3944203" y="186519"/>
                    <a:pt x="3928281" y="188794"/>
                  </a:cubicBezTo>
                  <a:cubicBezTo>
                    <a:pt x="3912359" y="191069"/>
                    <a:pt x="3844120" y="156949"/>
                    <a:pt x="3805451" y="147851"/>
                  </a:cubicBezTo>
                  <a:cubicBezTo>
                    <a:pt x="3766782" y="138753"/>
                    <a:pt x="3730388" y="129654"/>
                    <a:pt x="3696269" y="134203"/>
                  </a:cubicBezTo>
                  <a:cubicBezTo>
                    <a:pt x="3662150" y="138752"/>
                    <a:pt x="3614383" y="152400"/>
                    <a:pt x="3600735" y="175146"/>
                  </a:cubicBezTo>
                  <a:cubicBezTo>
                    <a:pt x="3587087" y="197892"/>
                    <a:pt x="3616657" y="216090"/>
                    <a:pt x="3614382" y="270681"/>
                  </a:cubicBezTo>
                  <a:cubicBezTo>
                    <a:pt x="3612107" y="325272"/>
                    <a:pt x="3614383" y="434454"/>
                    <a:pt x="3587087" y="502693"/>
                  </a:cubicBezTo>
                  <a:cubicBezTo>
                    <a:pt x="3559792" y="570932"/>
                    <a:pt x="3534770" y="673289"/>
                    <a:pt x="3450609" y="680113"/>
                  </a:cubicBezTo>
                  <a:cubicBezTo>
                    <a:pt x="3366448" y="686937"/>
                    <a:pt x="3241344" y="627797"/>
                    <a:pt x="3082120" y="543636"/>
                  </a:cubicBezTo>
                  <a:cubicBezTo>
                    <a:pt x="2922896" y="459475"/>
                    <a:pt x="2620370" y="247934"/>
                    <a:pt x="2495266" y="175146"/>
                  </a:cubicBezTo>
                  <a:cubicBezTo>
                    <a:pt x="2370162" y="102358"/>
                    <a:pt x="2383809" y="131929"/>
                    <a:pt x="2331493" y="106908"/>
                  </a:cubicBezTo>
                  <a:cubicBezTo>
                    <a:pt x="2279177" y="81887"/>
                    <a:pt x="2238233" y="29570"/>
                    <a:pt x="2181367" y="25021"/>
                  </a:cubicBezTo>
                  <a:cubicBezTo>
                    <a:pt x="2124501" y="20472"/>
                    <a:pt x="2056263" y="38669"/>
                    <a:pt x="1990299" y="79612"/>
                  </a:cubicBezTo>
                  <a:cubicBezTo>
                    <a:pt x="1924335" y="120555"/>
                    <a:pt x="1865194" y="188795"/>
                    <a:pt x="1785582" y="270681"/>
                  </a:cubicBezTo>
                  <a:cubicBezTo>
                    <a:pt x="1705970" y="352568"/>
                    <a:pt x="1587690" y="495868"/>
                    <a:pt x="1512627" y="570931"/>
                  </a:cubicBezTo>
                  <a:cubicBezTo>
                    <a:pt x="1437564" y="645994"/>
                    <a:pt x="1398896" y="700585"/>
                    <a:pt x="1335206" y="721057"/>
                  </a:cubicBezTo>
                  <a:cubicBezTo>
                    <a:pt x="1271516" y="741529"/>
                    <a:pt x="1207827" y="741528"/>
                    <a:pt x="1130490" y="693761"/>
                  </a:cubicBezTo>
                  <a:cubicBezTo>
                    <a:pt x="1053153" y="645994"/>
                    <a:pt x="871182" y="434454"/>
                    <a:pt x="871182" y="434454"/>
                  </a:cubicBezTo>
                  <a:cubicBezTo>
                    <a:pt x="789295" y="352568"/>
                    <a:pt x="700585" y="241111"/>
                    <a:pt x="639170" y="202442"/>
                  </a:cubicBezTo>
                  <a:cubicBezTo>
                    <a:pt x="577755" y="163773"/>
                    <a:pt x="557284" y="177421"/>
                    <a:pt x="502693" y="202442"/>
                  </a:cubicBezTo>
                  <a:cubicBezTo>
                    <a:pt x="448102" y="227463"/>
                    <a:pt x="311624" y="352567"/>
                    <a:pt x="311624" y="352567"/>
                  </a:cubicBezTo>
                  <a:lnTo>
                    <a:pt x="311624" y="352567"/>
                  </a:lnTo>
                  <a:cubicBezTo>
                    <a:pt x="291152" y="384412"/>
                    <a:pt x="236561" y="491319"/>
                    <a:pt x="188794" y="543636"/>
                  </a:cubicBezTo>
                  <a:cubicBezTo>
                    <a:pt x="141027" y="595953"/>
                    <a:pt x="50042" y="659642"/>
                    <a:pt x="25021" y="666466"/>
                  </a:cubicBezTo>
                  <a:cubicBezTo>
                    <a:pt x="0" y="673290"/>
                    <a:pt x="9099" y="630072"/>
                    <a:pt x="38669" y="5845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 rot="5219125" flipV="1">
              <a:off x="5255610" y="3144856"/>
              <a:ext cx="4592325" cy="1224352"/>
            </a:xfrm>
            <a:custGeom>
              <a:avLst/>
              <a:gdLst>
                <a:gd name="connsiteX0" fmla="*/ 38669 w 3944203"/>
                <a:gd name="connsiteY0" fmla="*/ 584579 h 741529"/>
                <a:gd name="connsiteX1" fmla="*/ 202442 w 3944203"/>
                <a:gd name="connsiteY1" fmla="*/ 393510 h 741529"/>
                <a:gd name="connsiteX2" fmla="*/ 379863 w 3944203"/>
                <a:gd name="connsiteY2" fmla="*/ 216090 h 741529"/>
                <a:gd name="connsiteX3" fmla="*/ 652818 w 3944203"/>
                <a:gd name="connsiteY3" fmla="*/ 161499 h 741529"/>
                <a:gd name="connsiteX4" fmla="*/ 925773 w 3944203"/>
                <a:gd name="connsiteY4" fmla="*/ 366215 h 741529"/>
                <a:gd name="connsiteX5" fmla="*/ 1171433 w 3944203"/>
                <a:gd name="connsiteY5" fmla="*/ 666466 h 741529"/>
                <a:gd name="connsiteX6" fmla="*/ 1321558 w 3944203"/>
                <a:gd name="connsiteY6" fmla="*/ 734705 h 741529"/>
                <a:gd name="connsiteX7" fmla="*/ 1458036 w 3944203"/>
                <a:gd name="connsiteY7" fmla="*/ 693761 h 741529"/>
                <a:gd name="connsiteX8" fmla="*/ 1662753 w 3944203"/>
                <a:gd name="connsiteY8" fmla="*/ 516340 h 741529"/>
                <a:gd name="connsiteX9" fmla="*/ 1922060 w 3944203"/>
                <a:gd name="connsiteY9" fmla="*/ 216090 h 741529"/>
                <a:gd name="connsiteX10" fmla="*/ 2113129 w 3944203"/>
                <a:gd name="connsiteY10" fmla="*/ 38669 h 741529"/>
                <a:gd name="connsiteX11" fmla="*/ 2372436 w 3944203"/>
                <a:gd name="connsiteY11" fmla="*/ 38669 h 741529"/>
                <a:gd name="connsiteX12" fmla="*/ 2809164 w 3944203"/>
                <a:gd name="connsiteY12" fmla="*/ 270681 h 741529"/>
                <a:gd name="connsiteX13" fmla="*/ 3245893 w 3944203"/>
                <a:gd name="connsiteY13" fmla="*/ 529988 h 741529"/>
                <a:gd name="connsiteX14" fmla="*/ 3477905 w 3944203"/>
                <a:gd name="connsiteY14" fmla="*/ 666466 h 741529"/>
                <a:gd name="connsiteX15" fmla="*/ 3655326 w 3944203"/>
                <a:gd name="connsiteY15" fmla="*/ 584579 h 741529"/>
                <a:gd name="connsiteX16" fmla="*/ 3655326 w 3944203"/>
                <a:gd name="connsiteY16" fmla="*/ 584579 h 741529"/>
                <a:gd name="connsiteX17" fmla="*/ 3709917 w 3944203"/>
                <a:gd name="connsiteY17" fmla="*/ 448102 h 741529"/>
                <a:gd name="connsiteX18" fmla="*/ 3696269 w 3944203"/>
                <a:gd name="connsiteY18" fmla="*/ 175146 h 741529"/>
                <a:gd name="connsiteX19" fmla="*/ 3778155 w 3944203"/>
                <a:gd name="connsiteY19" fmla="*/ 120555 h 741529"/>
                <a:gd name="connsiteX20" fmla="*/ 3900985 w 3944203"/>
                <a:gd name="connsiteY20" fmla="*/ 134203 h 741529"/>
                <a:gd name="connsiteX21" fmla="*/ 3928281 w 3944203"/>
                <a:gd name="connsiteY21" fmla="*/ 188794 h 741529"/>
                <a:gd name="connsiteX22" fmla="*/ 3805451 w 3944203"/>
                <a:gd name="connsiteY22" fmla="*/ 147851 h 741529"/>
                <a:gd name="connsiteX23" fmla="*/ 3696269 w 3944203"/>
                <a:gd name="connsiteY23" fmla="*/ 134203 h 741529"/>
                <a:gd name="connsiteX24" fmla="*/ 3600735 w 3944203"/>
                <a:gd name="connsiteY24" fmla="*/ 175146 h 741529"/>
                <a:gd name="connsiteX25" fmla="*/ 3614382 w 3944203"/>
                <a:gd name="connsiteY25" fmla="*/ 270681 h 741529"/>
                <a:gd name="connsiteX26" fmla="*/ 3587087 w 3944203"/>
                <a:gd name="connsiteY26" fmla="*/ 502693 h 741529"/>
                <a:gd name="connsiteX27" fmla="*/ 3450609 w 3944203"/>
                <a:gd name="connsiteY27" fmla="*/ 680113 h 741529"/>
                <a:gd name="connsiteX28" fmla="*/ 3082120 w 3944203"/>
                <a:gd name="connsiteY28" fmla="*/ 543636 h 741529"/>
                <a:gd name="connsiteX29" fmla="*/ 2495266 w 3944203"/>
                <a:gd name="connsiteY29" fmla="*/ 175146 h 741529"/>
                <a:gd name="connsiteX30" fmla="*/ 2331493 w 3944203"/>
                <a:gd name="connsiteY30" fmla="*/ 106908 h 741529"/>
                <a:gd name="connsiteX31" fmla="*/ 2181367 w 3944203"/>
                <a:gd name="connsiteY31" fmla="*/ 25021 h 741529"/>
                <a:gd name="connsiteX32" fmla="*/ 1990299 w 3944203"/>
                <a:gd name="connsiteY32" fmla="*/ 79612 h 741529"/>
                <a:gd name="connsiteX33" fmla="*/ 1785582 w 3944203"/>
                <a:gd name="connsiteY33" fmla="*/ 270681 h 741529"/>
                <a:gd name="connsiteX34" fmla="*/ 1512627 w 3944203"/>
                <a:gd name="connsiteY34" fmla="*/ 570931 h 741529"/>
                <a:gd name="connsiteX35" fmla="*/ 1335206 w 3944203"/>
                <a:gd name="connsiteY35" fmla="*/ 721057 h 741529"/>
                <a:gd name="connsiteX36" fmla="*/ 1130490 w 3944203"/>
                <a:gd name="connsiteY36" fmla="*/ 693761 h 741529"/>
                <a:gd name="connsiteX37" fmla="*/ 871182 w 3944203"/>
                <a:gd name="connsiteY37" fmla="*/ 434454 h 741529"/>
                <a:gd name="connsiteX38" fmla="*/ 639170 w 3944203"/>
                <a:gd name="connsiteY38" fmla="*/ 202442 h 741529"/>
                <a:gd name="connsiteX39" fmla="*/ 502693 w 3944203"/>
                <a:gd name="connsiteY39" fmla="*/ 202442 h 741529"/>
                <a:gd name="connsiteX40" fmla="*/ 311624 w 3944203"/>
                <a:gd name="connsiteY40" fmla="*/ 352567 h 741529"/>
                <a:gd name="connsiteX41" fmla="*/ 311624 w 3944203"/>
                <a:gd name="connsiteY41" fmla="*/ 352567 h 741529"/>
                <a:gd name="connsiteX42" fmla="*/ 188794 w 3944203"/>
                <a:gd name="connsiteY42" fmla="*/ 543636 h 741529"/>
                <a:gd name="connsiteX43" fmla="*/ 25021 w 3944203"/>
                <a:gd name="connsiteY43" fmla="*/ 666466 h 741529"/>
                <a:gd name="connsiteX44" fmla="*/ 38669 w 3944203"/>
                <a:gd name="connsiteY44" fmla="*/ 584579 h 741529"/>
                <a:gd name="connsiteX0" fmla="*/ 38669 w 3944203"/>
                <a:gd name="connsiteY0" fmla="*/ 584579 h 901101"/>
                <a:gd name="connsiteX1" fmla="*/ 202442 w 3944203"/>
                <a:gd name="connsiteY1" fmla="*/ 393510 h 901101"/>
                <a:gd name="connsiteX2" fmla="*/ 379863 w 3944203"/>
                <a:gd name="connsiteY2" fmla="*/ 216090 h 901101"/>
                <a:gd name="connsiteX3" fmla="*/ 652818 w 3944203"/>
                <a:gd name="connsiteY3" fmla="*/ 161499 h 901101"/>
                <a:gd name="connsiteX4" fmla="*/ 925773 w 3944203"/>
                <a:gd name="connsiteY4" fmla="*/ 366215 h 901101"/>
                <a:gd name="connsiteX5" fmla="*/ 1171433 w 3944203"/>
                <a:gd name="connsiteY5" fmla="*/ 666466 h 901101"/>
                <a:gd name="connsiteX6" fmla="*/ 1321558 w 3944203"/>
                <a:gd name="connsiteY6" fmla="*/ 734705 h 901101"/>
                <a:gd name="connsiteX7" fmla="*/ 1458036 w 3944203"/>
                <a:gd name="connsiteY7" fmla="*/ 693761 h 901101"/>
                <a:gd name="connsiteX8" fmla="*/ 1662753 w 3944203"/>
                <a:gd name="connsiteY8" fmla="*/ 516340 h 901101"/>
                <a:gd name="connsiteX9" fmla="*/ 1922060 w 3944203"/>
                <a:gd name="connsiteY9" fmla="*/ 216090 h 901101"/>
                <a:gd name="connsiteX10" fmla="*/ 2113129 w 3944203"/>
                <a:gd name="connsiteY10" fmla="*/ 38669 h 901101"/>
                <a:gd name="connsiteX11" fmla="*/ 2372436 w 3944203"/>
                <a:gd name="connsiteY11" fmla="*/ 38669 h 901101"/>
                <a:gd name="connsiteX12" fmla="*/ 2809164 w 3944203"/>
                <a:gd name="connsiteY12" fmla="*/ 270681 h 901101"/>
                <a:gd name="connsiteX13" fmla="*/ 3245893 w 3944203"/>
                <a:gd name="connsiteY13" fmla="*/ 529988 h 901101"/>
                <a:gd name="connsiteX14" fmla="*/ 3477905 w 3944203"/>
                <a:gd name="connsiteY14" fmla="*/ 666466 h 901101"/>
                <a:gd name="connsiteX15" fmla="*/ 3655326 w 3944203"/>
                <a:gd name="connsiteY15" fmla="*/ 584579 h 901101"/>
                <a:gd name="connsiteX16" fmla="*/ 3655326 w 3944203"/>
                <a:gd name="connsiteY16" fmla="*/ 584579 h 901101"/>
                <a:gd name="connsiteX17" fmla="*/ 3709917 w 3944203"/>
                <a:gd name="connsiteY17" fmla="*/ 448102 h 901101"/>
                <a:gd name="connsiteX18" fmla="*/ 3696269 w 3944203"/>
                <a:gd name="connsiteY18" fmla="*/ 175146 h 901101"/>
                <a:gd name="connsiteX19" fmla="*/ 3778155 w 3944203"/>
                <a:gd name="connsiteY19" fmla="*/ 120555 h 901101"/>
                <a:gd name="connsiteX20" fmla="*/ 3900985 w 3944203"/>
                <a:gd name="connsiteY20" fmla="*/ 134203 h 901101"/>
                <a:gd name="connsiteX21" fmla="*/ 3928281 w 3944203"/>
                <a:gd name="connsiteY21" fmla="*/ 188794 h 901101"/>
                <a:gd name="connsiteX22" fmla="*/ 3805451 w 3944203"/>
                <a:gd name="connsiteY22" fmla="*/ 147851 h 901101"/>
                <a:gd name="connsiteX23" fmla="*/ 3696269 w 3944203"/>
                <a:gd name="connsiteY23" fmla="*/ 134203 h 901101"/>
                <a:gd name="connsiteX24" fmla="*/ 3600735 w 3944203"/>
                <a:gd name="connsiteY24" fmla="*/ 175146 h 901101"/>
                <a:gd name="connsiteX25" fmla="*/ 3614382 w 3944203"/>
                <a:gd name="connsiteY25" fmla="*/ 270681 h 901101"/>
                <a:gd name="connsiteX26" fmla="*/ 3587087 w 3944203"/>
                <a:gd name="connsiteY26" fmla="*/ 502693 h 901101"/>
                <a:gd name="connsiteX27" fmla="*/ 3450609 w 3944203"/>
                <a:gd name="connsiteY27" fmla="*/ 680113 h 901101"/>
                <a:gd name="connsiteX28" fmla="*/ 2823180 w 3944203"/>
                <a:gd name="connsiteY28" fmla="*/ 816940 h 901101"/>
                <a:gd name="connsiteX29" fmla="*/ 2495266 w 3944203"/>
                <a:gd name="connsiteY29" fmla="*/ 175146 h 901101"/>
                <a:gd name="connsiteX30" fmla="*/ 2331493 w 3944203"/>
                <a:gd name="connsiteY30" fmla="*/ 106908 h 901101"/>
                <a:gd name="connsiteX31" fmla="*/ 2181367 w 3944203"/>
                <a:gd name="connsiteY31" fmla="*/ 25021 h 901101"/>
                <a:gd name="connsiteX32" fmla="*/ 1990299 w 3944203"/>
                <a:gd name="connsiteY32" fmla="*/ 79612 h 901101"/>
                <a:gd name="connsiteX33" fmla="*/ 1785582 w 3944203"/>
                <a:gd name="connsiteY33" fmla="*/ 270681 h 901101"/>
                <a:gd name="connsiteX34" fmla="*/ 1512627 w 3944203"/>
                <a:gd name="connsiteY34" fmla="*/ 570931 h 901101"/>
                <a:gd name="connsiteX35" fmla="*/ 1335206 w 3944203"/>
                <a:gd name="connsiteY35" fmla="*/ 721057 h 901101"/>
                <a:gd name="connsiteX36" fmla="*/ 1130490 w 3944203"/>
                <a:gd name="connsiteY36" fmla="*/ 693761 h 901101"/>
                <a:gd name="connsiteX37" fmla="*/ 871182 w 3944203"/>
                <a:gd name="connsiteY37" fmla="*/ 434454 h 901101"/>
                <a:gd name="connsiteX38" fmla="*/ 639170 w 3944203"/>
                <a:gd name="connsiteY38" fmla="*/ 202442 h 901101"/>
                <a:gd name="connsiteX39" fmla="*/ 502693 w 3944203"/>
                <a:gd name="connsiteY39" fmla="*/ 202442 h 901101"/>
                <a:gd name="connsiteX40" fmla="*/ 311624 w 3944203"/>
                <a:gd name="connsiteY40" fmla="*/ 352567 h 901101"/>
                <a:gd name="connsiteX41" fmla="*/ 311624 w 3944203"/>
                <a:gd name="connsiteY41" fmla="*/ 352567 h 901101"/>
                <a:gd name="connsiteX42" fmla="*/ 188794 w 3944203"/>
                <a:gd name="connsiteY42" fmla="*/ 543636 h 901101"/>
                <a:gd name="connsiteX43" fmla="*/ 25021 w 3944203"/>
                <a:gd name="connsiteY43" fmla="*/ 666466 h 901101"/>
                <a:gd name="connsiteX44" fmla="*/ 38669 w 3944203"/>
                <a:gd name="connsiteY44" fmla="*/ 584579 h 901101"/>
                <a:gd name="connsiteX0" fmla="*/ 38669 w 3944203"/>
                <a:gd name="connsiteY0" fmla="*/ 584579 h 1162962"/>
                <a:gd name="connsiteX1" fmla="*/ 202442 w 3944203"/>
                <a:gd name="connsiteY1" fmla="*/ 393510 h 1162962"/>
                <a:gd name="connsiteX2" fmla="*/ 379863 w 3944203"/>
                <a:gd name="connsiteY2" fmla="*/ 216090 h 1162962"/>
                <a:gd name="connsiteX3" fmla="*/ 652818 w 3944203"/>
                <a:gd name="connsiteY3" fmla="*/ 161499 h 1162962"/>
                <a:gd name="connsiteX4" fmla="*/ 925773 w 3944203"/>
                <a:gd name="connsiteY4" fmla="*/ 366215 h 1162962"/>
                <a:gd name="connsiteX5" fmla="*/ 1171433 w 3944203"/>
                <a:gd name="connsiteY5" fmla="*/ 666466 h 1162962"/>
                <a:gd name="connsiteX6" fmla="*/ 1321558 w 3944203"/>
                <a:gd name="connsiteY6" fmla="*/ 734705 h 1162962"/>
                <a:gd name="connsiteX7" fmla="*/ 1458036 w 3944203"/>
                <a:gd name="connsiteY7" fmla="*/ 693761 h 1162962"/>
                <a:gd name="connsiteX8" fmla="*/ 1662753 w 3944203"/>
                <a:gd name="connsiteY8" fmla="*/ 516340 h 1162962"/>
                <a:gd name="connsiteX9" fmla="*/ 1922060 w 3944203"/>
                <a:gd name="connsiteY9" fmla="*/ 216090 h 1162962"/>
                <a:gd name="connsiteX10" fmla="*/ 2113129 w 3944203"/>
                <a:gd name="connsiteY10" fmla="*/ 38669 h 1162962"/>
                <a:gd name="connsiteX11" fmla="*/ 2372436 w 3944203"/>
                <a:gd name="connsiteY11" fmla="*/ 38669 h 1162962"/>
                <a:gd name="connsiteX12" fmla="*/ 2809164 w 3944203"/>
                <a:gd name="connsiteY12" fmla="*/ 270681 h 1162962"/>
                <a:gd name="connsiteX13" fmla="*/ 3245893 w 3944203"/>
                <a:gd name="connsiteY13" fmla="*/ 529988 h 1162962"/>
                <a:gd name="connsiteX14" fmla="*/ 3477905 w 3944203"/>
                <a:gd name="connsiteY14" fmla="*/ 666466 h 1162962"/>
                <a:gd name="connsiteX15" fmla="*/ 3655326 w 3944203"/>
                <a:gd name="connsiteY15" fmla="*/ 584579 h 1162962"/>
                <a:gd name="connsiteX16" fmla="*/ 3655326 w 3944203"/>
                <a:gd name="connsiteY16" fmla="*/ 584579 h 1162962"/>
                <a:gd name="connsiteX17" fmla="*/ 3709917 w 3944203"/>
                <a:gd name="connsiteY17" fmla="*/ 448102 h 1162962"/>
                <a:gd name="connsiteX18" fmla="*/ 3696269 w 3944203"/>
                <a:gd name="connsiteY18" fmla="*/ 175146 h 1162962"/>
                <a:gd name="connsiteX19" fmla="*/ 3778155 w 3944203"/>
                <a:gd name="connsiteY19" fmla="*/ 120555 h 1162962"/>
                <a:gd name="connsiteX20" fmla="*/ 3900985 w 3944203"/>
                <a:gd name="connsiteY20" fmla="*/ 134203 h 1162962"/>
                <a:gd name="connsiteX21" fmla="*/ 3928281 w 3944203"/>
                <a:gd name="connsiteY21" fmla="*/ 188794 h 1162962"/>
                <a:gd name="connsiteX22" fmla="*/ 3805451 w 3944203"/>
                <a:gd name="connsiteY22" fmla="*/ 147851 h 1162962"/>
                <a:gd name="connsiteX23" fmla="*/ 3696269 w 3944203"/>
                <a:gd name="connsiteY23" fmla="*/ 134203 h 1162962"/>
                <a:gd name="connsiteX24" fmla="*/ 3600735 w 3944203"/>
                <a:gd name="connsiteY24" fmla="*/ 175146 h 1162962"/>
                <a:gd name="connsiteX25" fmla="*/ 3614382 w 3944203"/>
                <a:gd name="connsiteY25" fmla="*/ 270681 h 1162962"/>
                <a:gd name="connsiteX26" fmla="*/ 3587087 w 3944203"/>
                <a:gd name="connsiteY26" fmla="*/ 502693 h 1162962"/>
                <a:gd name="connsiteX27" fmla="*/ 3450609 w 3944203"/>
                <a:gd name="connsiteY27" fmla="*/ 680113 h 1162962"/>
                <a:gd name="connsiteX28" fmla="*/ 3279066 w 3944203"/>
                <a:gd name="connsiteY28" fmla="*/ 1140158 h 1162962"/>
                <a:gd name="connsiteX29" fmla="*/ 2823180 w 3944203"/>
                <a:gd name="connsiteY29" fmla="*/ 816940 h 1162962"/>
                <a:gd name="connsiteX30" fmla="*/ 2495266 w 3944203"/>
                <a:gd name="connsiteY30" fmla="*/ 175146 h 1162962"/>
                <a:gd name="connsiteX31" fmla="*/ 2331493 w 3944203"/>
                <a:gd name="connsiteY31" fmla="*/ 106908 h 1162962"/>
                <a:gd name="connsiteX32" fmla="*/ 2181367 w 3944203"/>
                <a:gd name="connsiteY32" fmla="*/ 25021 h 1162962"/>
                <a:gd name="connsiteX33" fmla="*/ 1990299 w 3944203"/>
                <a:gd name="connsiteY33" fmla="*/ 79612 h 1162962"/>
                <a:gd name="connsiteX34" fmla="*/ 1785582 w 3944203"/>
                <a:gd name="connsiteY34" fmla="*/ 270681 h 1162962"/>
                <a:gd name="connsiteX35" fmla="*/ 1512627 w 3944203"/>
                <a:gd name="connsiteY35" fmla="*/ 570931 h 1162962"/>
                <a:gd name="connsiteX36" fmla="*/ 1335206 w 3944203"/>
                <a:gd name="connsiteY36" fmla="*/ 721057 h 1162962"/>
                <a:gd name="connsiteX37" fmla="*/ 1130490 w 3944203"/>
                <a:gd name="connsiteY37" fmla="*/ 693761 h 1162962"/>
                <a:gd name="connsiteX38" fmla="*/ 871182 w 3944203"/>
                <a:gd name="connsiteY38" fmla="*/ 434454 h 1162962"/>
                <a:gd name="connsiteX39" fmla="*/ 639170 w 3944203"/>
                <a:gd name="connsiteY39" fmla="*/ 202442 h 1162962"/>
                <a:gd name="connsiteX40" fmla="*/ 502693 w 3944203"/>
                <a:gd name="connsiteY40" fmla="*/ 202442 h 1162962"/>
                <a:gd name="connsiteX41" fmla="*/ 311624 w 3944203"/>
                <a:gd name="connsiteY41" fmla="*/ 352567 h 1162962"/>
                <a:gd name="connsiteX42" fmla="*/ 311624 w 3944203"/>
                <a:gd name="connsiteY42" fmla="*/ 352567 h 1162962"/>
                <a:gd name="connsiteX43" fmla="*/ 188794 w 3944203"/>
                <a:gd name="connsiteY43" fmla="*/ 543636 h 1162962"/>
                <a:gd name="connsiteX44" fmla="*/ 25021 w 3944203"/>
                <a:gd name="connsiteY44" fmla="*/ 666466 h 1162962"/>
                <a:gd name="connsiteX45" fmla="*/ 38669 w 3944203"/>
                <a:gd name="connsiteY45" fmla="*/ 584579 h 1162962"/>
                <a:gd name="connsiteX0" fmla="*/ 38669 w 3944203"/>
                <a:gd name="connsiteY0" fmla="*/ 584579 h 1162962"/>
                <a:gd name="connsiteX1" fmla="*/ 202442 w 3944203"/>
                <a:gd name="connsiteY1" fmla="*/ 393510 h 1162962"/>
                <a:gd name="connsiteX2" fmla="*/ 379863 w 3944203"/>
                <a:gd name="connsiteY2" fmla="*/ 216090 h 1162962"/>
                <a:gd name="connsiteX3" fmla="*/ 652818 w 3944203"/>
                <a:gd name="connsiteY3" fmla="*/ 161499 h 1162962"/>
                <a:gd name="connsiteX4" fmla="*/ 925773 w 3944203"/>
                <a:gd name="connsiteY4" fmla="*/ 366215 h 1162962"/>
                <a:gd name="connsiteX5" fmla="*/ 1171433 w 3944203"/>
                <a:gd name="connsiteY5" fmla="*/ 666466 h 1162962"/>
                <a:gd name="connsiteX6" fmla="*/ 1321558 w 3944203"/>
                <a:gd name="connsiteY6" fmla="*/ 734705 h 1162962"/>
                <a:gd name="connsiteX7" fmla="*/ 1458036 w 3944203"/>
                <a:gd name="connsiteY7" fmla="*/ 693761 h 1162962"/>
                <a:gd name="connsiteX8" fmla="*/ 1662753 w 3944203"/>
                <a:gd name="connsiteY8" fmla="*/ 516340 h 1162962"/>
                <a:gd name="connsiteX9" fmla="*/ 1922060 w 3944203"/>
                <a:gd name="connsiteY9" fmla="*/ 216090 h 1162962"/>
                <a:gd name="connsiteX10" fmla="*/ 2113129 w 3944203"/>
                <a:gd name="connsiteY10" fmla="*/ 38669 h 1162962"/>
                <a:gd name="connsiteX11" fmla="*/ 2372436 w 3944203"/>
                <a:gd name="connsiteY11" fmla="*/ 38669 h 1162962"/>
                <a:gd name="connsiteX12" fmla="*/ 2809164 w 3944203"/>
                <a:gd name="connsiteY12" fmla="*/ 270681 h 1162962"/>
                <a:gd name="connsiteX13" fmla="*/ 3245893 w 3944203"/>
                <a:gd name="connsiteY13" fmla="*/ 529988 h 1162962"/>
                <a:gd name="connsiteX14" fmla="*/ 3477905 w 3944203"/>
                <a:gd name="connsiteY14" fmla="*/ 666466 h 1162962"/>
                <a:gd name="connsiteX15" fmla="*/ 3683625 w 3944203"/>
                <a:gd name="connsiteY15" fmla="*/ 1036852 h 1162962"/>
                <a:gd name="connsiteX16" fmla="*/ 3655326 w 3944203"/>
                <a:gd name="connsiteY16" fmla="*/ 584579 h 1162962"/>
                <a:gd name="connsiteX17" fmla="*/ 3655326 w 3944203"/>
                <a:gd name="connsiteY17" fmla="*/ 584579 h 1162962"/>
                <a:gd name="connsiteX18" fmla="*/ 3709917 w 3944203"/>
                <a:gd name="connsiteY18" fmla="*/ 448102 h 1162962"/>
                <a:gd name="connsiteX19" fmla="*/ 3696269 w 3944203"/>
                <a:gd name="connsiteY19" fmla="*/ 175146 h 1162962"/>
                <a:gd name="connsiteX20" fmla="*/ 3778155 w 3944203"/>
                <a:gd name="connsiteY20" fmla="*/ 120555 h 1162962"/>
                <a:gd name="connsiteX21" fmla="*/ 3900985 w 3944203"/>
                <a:gd name="connsiteY21" fmla="*/ 134203 h 1162962"/>
                <a:gd name="connsiteX22" fmla="*/ 3928281 w 3944203"/>
                <a:gd name="connsiteY22" fmla="*/ 188794 h 1162962"/>
                <a:gd name="connsiteX23" fmla="*/ 3805451 w 3944203"/>
                <a:gd name="connsiteY23" fmla="*/ 147851 h 1162962"/>
                <a:gd name="connsiteX24" fmla="*/ 3696269 w 3944203"/>
                <a:gd name="connsiteY24" fmla="*/ 134203 h 1162962"/>
                <a:gd name="connsiteX25" fmla="*/ 3600735 w 3944203"/>
                <a:gd name="connsiteY25" fmla="*/ 175146 h 1162962"/>
                <a:gd name="connsiteX26" fmla="*/ 3614382 w 3944203"/>
                <a:gd name="connsiteY26" fmla="*/ 270681 h 1162962"/>
                <a:gd name="connsiteX27" fmla="*/ 3587087 w 3944203"/>
                <a:gd name="connsiteY27" fmla="*/ 502693 h 1162962"/>
                <a:gd name="connsiteX28" fmla="*/ 3450609 w 3944203"/>
                <a:gd name="connsiteY28" fmla="*/ 680113 h 1162962"/>
                <a:gd name="connsiteX29" fmla="*/ 3279066 w 3944203"/>
                <a:gd name="connsiteY29" fmla="*/ 1140158 h 1162962"/>
                <a:gd name="connsiteX30" fmla="*/ 2823180 w 3944203"/>
                <a:gd name="connsiteY30" fmla="*/ 816940 h 1162962"/>
                <a:gd name="connsiteX31" fmla="*/ 2495266 w 3944203"/>
                <a:gd name="connsiteY31" fmla="*/ 175146 h 1162962"/>
                <a:gd name="connsiteX32" fmla="*/ 2331493 w 3944203"/>
                <a:gd name="connsiteY32" fmla="*/ 106908 h 1162962"/>
                <a:gd name="connsiteX33" fmla="*/ 2181367 w 3944203"/>
                <a:gd name="connsiteY33" fmla="*/ 25021 h 1162962"/>
                <a:gd name="connsiteX34" fmla="*/ 1990299 w 3944203"/>
                <a:gd name="connsiteY34" fmla="*/ 79612 h 1162962"/>
                <a:gd name="connsiteX35" fmla="*/ 1785582 w 3944203"/>
                <a:gd name="connsiteY35" fmla="*/ 270681 h 1162962"/>
                <a:gd name="connsiteX36" fmla="*/ 1512627 w 3944203"/>
                <a:gd name="connsiteY36" fmla="*/ 570931 h 1162962"/>
                <a:gd name="connsiteX37" fmla="*/ 1335206 w 3944203"/>
                <a:gd name="connsiteY37" fmla="*/ 721057 h 1162962"/>
                <a:gd name="connsiteX38" fmla="*/ 1130490 w 3944203"/>
                <a:gd name="connsiteY38" fmla="*/ 693761 h 1162962"/>
                <a:gd name="connsiteX39" fmla="*/ 871182 w 3944203"/>
                <a:gd name="connsiteY39" fmla="*/ 434454 h 1162962"/>
                <a:gd name="connsiteX40" fmla="*/ 639170 w 3944203"/>
                <a:gd name="connsiteY40" fmla="*/ 202442 h 1162962"/>
                <a:gd name="connsiteX41" fmla="*/ 502693 w 3944203"/>
                <a:gd name="connsiteY41" fmla="*/ 202442 h 1162962"/>
                <a:gd name="connsiteX42" fmla="*/ 311624 w 3944203"/>
                <a:gd name="connsiteY42" fmla="*/ 352567 h 1162962"/>
                <a:gd name="connsiteX43" fmla="*/ 311624 w 3944203"/>
                <a:gd name="connsiteY43" fmla="*/ 352567 h 1162962"/>
                <a:gd name="connsiteX44" fmla="*/ 188794 w 3944203"/>
                <a:gd name="connsiteY44" fmla="*/ 543636 h 1162962"/>
                <a:gd name="connsiteX45" fmla="*/ 25021 w 3944203"/>
                <a:gd name="connsiteY45" fmla="*/ 666466 h 1162962"/>
                <a:gd name="connsiteX46" fmla="*/ 38669 w 3944203"/>
                <a:gd name="connsiteY46" fmla="*/ 584579 h 1162962"/>
                <a:gd name="connsiteX0" fmla="*/ 38669 w 3944203"/>
                <a:gd name="connsiteY0" fmla="*/ 584579 h 1202477"/>
                <a:gd name="connsiteX1" fmla="*/ 202442 w 3944203"/>
                <a:gd name="connsiteY1" fmla="*/ 393510 h 1202477"/>
                <a:gd name="connsiteX2" fmla="*/ 379863 w 3944203"/>
                <a:gd name="connsiteY2" fmla="*/ 216090 h 1202477"/>
                <a:gd name="connsiteX3" fmla="*/ 652818 w 3944203"/>
                <a:gd name="connsiteY3" fmla="*/ 161499 h 1202477"/>
                <a:gd name="connsiteX4" fmla="*/ 925773 w 3944203"/>
                <a:gd name="connsiteY4" fmla="*/ 366215 h 1202477"/>
                <a:gd name="connsiteX5" fmla="*/ 1171433 w 3944203"/>
                <a:gd name="connsiteY5" fmla="*/ 666466 h 1202477"/>
                <a:gd name="connsiteX6" fmla="*/ 1321558 w 3944203"/>
                <a:gd name="connsiteY6" fmla="*/ 734705 h 1202477"/>
                <a:gd name="connsiteX7" fmla="*/ 1458036 w 3944203"/>
                <a:gd name="connsiteY7" fmla="*/ 693761 h 1202477"/>
                <a:gd name="connsiteX8" fmla="*/ 1662753 w 3944203"/>
                <a:gd name="connsiteY8" fmla="*/ 516340 h 1202477"/>
                <a:gd name="connsiteX9" fmla="*/ 1922060 w 3944203"/>
                <a:gd name="connsiteY9" fmla="*/ 216090 h 1202477"/>
                <a:gd name="connsiteX10" fmla="*/ 2113129 w 3944203"/>
                <a:gd name="connsiteY10" fmla="*/ 38669 h 1202477"/>
                <a:gd name="connsiteX11" fmla="*/ 2372436 w 3944203"/>
                <a:gd name="connsiteY11" fmla="*/ 38669 h 1202477"/>
                <a:gd name="connsiteX12" fmla="*/ 2809164 w 3944203"/>
                <a:gd name="connsiteY12" fmla="*/ 270681 h 1202477"/>
                <a:gd name="connsiteX13" fmla="*/ 3245893 w 3944203"/>
                <a:gd name="connsiteY13" fmla="*/ 529988 h 1202477"/>
                <a:gd name="connsiteX14" fmla="*/ 3477905 w 3944203"/>
                <a:gd name="connsiteY14" fmla="*/ 666466 h 1202477"/>
                <a:gd name="connsiteX15" fmla="*/ 3683625 w 3944203"/>
                <a:gd name="connsiteY15" fmla="*/ 1036852 h 1202477"/>
                <a:gd name="connsiteX16" fmla="*/ 3655326 w 3944203"/>
                <a:gd name="connsiteY16" fmla="*/ 584579 h 1202477"/>
                <a:gd name="connsiteX17" fmla="*/ 3655326 w 3944203"/>
                <a:gd name="connsiteY17" fmla="*/ 584579 h 1202477"/>
                <a:gd name="connsiteX18" fmla="*/ 3709917 w 3944203"/>
                <a:gd name="connsiteY18" fmla="*/ 448102 h 1202477"/>
                <a:gd name="connsiteX19" fmla="*/ 3696269 w 3944203"/>
                <a:gd name="connsiteY19" fmla="*/ 175146 h 1202477"/>
                <a:gd name="connsiteX20" fmla="*/ 3778155 w 3944203"/>
                <a:gd name="connsiteY20" fmla="*/ 120555 h 1202477"/>
                <a:gd name="connsiteX21" fmla="*/ 3900985 w 3944203"/>
                <a:gd name="connsiteY21" fmla="*/ 134203 h 1202477"/>
                <a:gd name="connsiteX22" fmla="*/ 3928281 w 3944203"/>
                <a:gd name="connsiteY22" fmla="*/ 188794 h 1202477"/>
                <a:gd name="connsiteX23" fmla="*/ 3805451 w 3944203"/>
                <a:gd name="connsiteY23" fmla="*/ 147851 h 1202477"/>
                <a:gd name="connsiteX24" fmla="*/ 3696269 w 3944203"/>
                <a:gd name="connsiteY24" fmla="*/ 134203 h 1202477"/>
                <a:gd name="connsiteX25" fmla="*/ 3600735 w 3944203"/>
                <a:gd name="connsiteY25" fmla="*/ 175146 h 1202477"/>
                <a:gd name="connsiteX26" fmla="*/ 3614382 w 3944203"/>
                <a:gd name="connsiteY26" fmla="*/ 270681 h 1202477"/>
                <a:gd name="connsiteX27" fmla="*/ 3587087 w 3944203"/>
                <a:gd name="connsiteY27" fmla="*/ 502693 h 1202477"/>
                <a:gd name="connsiteX28" fmla="*/ 3450609 w 3944203"/>
                <a:gd name="connsiteY28" fmla="*/ 680113 h 1202477"/>
                <a:gd name="connsiteX29" fmla="*/ 3551643 w 3944203"/>
                <a:gd name="connsiteY29" fmla="*/ 1125803 h 1202477"/>
                <a:gd name="connsiteX30" fmla="*/ 3279066 w 3944203"/>
                <a:gd name="connsiteY30" fmla="*/ 1140158 h 1202477"/>
                <a:gd name="connsiteX31" fmla="*/ 2823180 w 3944203"/>
                <a:gd name="connsiteY31" fmla="*/ 816940 h 1202477"/>
                <a:gd name="connsiteX32" fmla="*/ 2495266 w 3944203"/>
                <a:gd name="connsiteY32" fmla="*/ 175146 h 1202477"/>
                <a:gd name="connsiteX33" fmla="*/ 2331493 w 3944203"/>
                <a:gd name="connsiteY33" fmla="*/ 106908 h 1202477"/>
                <a:gd name="connsiteX34" fmla="*/ 2181367 w 3944203"/>
                <a:gd name="connsiteY34" fmla="*/ 25021 h 1202477"/>
                <a:gd name="connsiteX35" fmla="*/ 1990299 w 3944203"/>
                <a:gd name="connsiteY35" fmla="*/ 79612 h 1202477"/>
                <a:gd name="connsiteX36" fmla="*/ 1785582 w 3944203"/>
                <a:gd name="connsiteY36" fmla="*/ 270681 h 1202477"/>
                <a:gd name="connsiteX37" fmla="*/ 1512627 w 3944203"/>
                <a:gd name="connsiteY37" fmla="*/ 570931 h 1202477"/>
                <a:gd name="connsiteX38" fmla="*/ 1335206 w 3944203"/>
                <a:gd name="connsiteY38" fmla="*/ 721057 h 1202477"/>
                <a:gd name="connsiteX39" fmla="*/ 1130490 w 3944203"/>
                <a:gd name="connsiteY39" fmla="*/ 693761 h 1202477"/>
                <a:gd name="connsiteX40" fmla="*/ 871182 w 3944203"/>
                <a:gd name="connsiteY40" fmla="*/ 434454 h 1202477"/>
                <a:gd name="connsiteX41" fmla="*/ 639170 w 3944203"/>
                <a:gd name="connsiteY41" fmla="*/ 202442 h 1202477"/>
                <a:gd name="connsiteX42" fmla="*/ 502693 w 3944203"/>
                <a:gd name="connsiteY42" fmla="*/ 202442 h 1202477"/>
                <a:gd name="connsiteX43" fmla="*/ 311624 w 3944203"/>
                <a:gd name="connsiteY43" fmla="*/ 352567 h 1202477"/>
                <a:gd name="connsiteX44" fmla="*/ 311624 w 3944203"/>
                <a:gd name="connsiteY44" fmla="*/ 352567 h 1202477"/>
                <a:gd name="connsiteX45" fmla="*/ 188794 w 3944203"/>
                <a:gd name="connsiteY45" fmla="*/ 543636 h 1202477"/>
                <a:gd name="connsiteX46" fmla="*/ 25021 w 3944203"/>
                <a:gd name="connsiteY46" fmla="*/ 666466 h 1202477"/>
                <a:gd name="connsiteX47" fmla="*/ 38669 w 3944203"/>
                <a:gd name="connsiteY47" fmla="*/ 584579 h 1202477"/>
                <a:gd name="connsiteX0" fmla="*/ 38669 w 3944203"/>
                <a:gd name="connsiteY0" fmla="*/ 584579 h 1191635"/>
                <a:gd name="connsiteX1" fmla="*/ 202442 w 3944203"/>
                <a:gd name="connsiteY1" fmla="*/ 393510 h 1191635"/>
                <a:gd name="connsiteX2" fmla="*/ 379863 w 3944203"/>
                <a:gd name="connsiteY2" fmla="*/ 216090 h 1191635"/>
                <a:gd name="connsiteX3" fmla="*/ 652818 w 3944203"/>
                <a:gd name="connsiteY3" fmla="*/ 161499 h 1191635"/>
                <a:gd name="connsiteX4" fmla="*/ 925773 w 3944203"/>
                <a:gd name="connsiteY4" fmla="*/ 366215 h 1191635"/>
                <a:gd name="connsiteX5" fmla="*/ 1171433 w 3944203"/>
                <a:gd name="connsiteY5" fmla="*/ 666466 h 1191635"/>
                <a:gd name="connsiteX6" fmla="*/ 1321558 w 3944203"/>
                <a:gd name="connsiteY6" fmla="*/ 734705 h 1191635"/>
                <a:gd name="connsiteX7" fmla="*/ 1458036 w 3944203"/>
                <a:gd name="connsiteY7" fmla="*/ 693761 h 1191635"/>
                <a:gd name="connsiteX8" fmla="*/ 1662753 w 3944203"/>
                <a:gd name="connsiteY8" fmla="*/ 516340 h 1191635"/>
                <a:gd name="connsiteX9" fmla="*/ 1922060 w 3944203"/>
                <a:gd name="connsiteY9" fmla="*/ 216090 h 1191635"/>
                <a:gd name="connsiteX10" fmla="*/ 2113129 w 3944203"/>
                <a:gd name="connsiteY10" fmla="*/ 38669 h 1191635"/>
                <a:gd name="connsiteX11" fmla="*/ 2372436 w 3944203"/>
                <a:gd name="connsiteY11" fmla="*/ 38669 h 1191635"/>
                <a:gd name="connsiteX12" fmla="*/ 2809164 w 3944203"/>
                <a:gd name="connsiteY12" fmla="*/ 270681 h 1191635"/>
                <a:gd name="connsiteX13" fmla="*/ 3245893 w 3944203"/>
                <a:gd name="connsiteY13" fmla="*/ 529988 h 1191635"/>
                <a:gd name="connsiteX14" fmla="*/ 3477905 w 3944203"/>
                <a:gd name="connsiteY14" fmla="*/ 666466 h 1191635"/>
                <a:gd name="connsiteX15" fmla="*/ 3683625 w 3944203"/>
                <a:gd name="connsiteY15" fmla="*/ 1036852 h 1191635"/>
                <a:gd name="connsiteX16" fmla="*/ 3655326 w 3944203"/>
                <a:gd name="connsiteY16" fmla="*/ 584579 h 1191635"/>
                <a:gd name="connsiteX17" fmla="*/ 3655326 w 3944203"/>
                <a:gd name="connsiteY17" fmla="*/ 584579 h 1191635"/>
                <a:gd name="connsiteX18" fmla="*/ 3709917 w 3944203"/>
                <a:gd name="connsiteY18" fmla="*/ 448102 h 1191635"/>
                <a:gd name="connsiteX19" fmla="*/ 3696269 w 3944203"/>
                <a:gd name="connsiteY19" fmla="*/ 175146 h 1191635"/>
                <a:gd name="connsiteX20" fmla="*/ 3778155 w 3944203"/>
                <a:gd name="connsiteY20" fmla="*/ 120555 h 1191635"/>
                <a:gd name="connsiteX21" fmla="*/ 3900985 w 3944203"/>
                <a:gd name="connsiteY21" fmla="*/ 134203 h 1191635"/>
                <a:gd name="connsiteX22" fmla="*/ 3928281 w 3944203"/>
                <a:gd name="connsiteY22" fmla="*/ 188794 h 1191635"/>
                <a:gd name="connsiteX23" fmla="*/ 3805451 w 3944203"/>
                <a:gd name="connsiteY23" fmla="*/ 147851 h 1191635"/>
                <a:gd name="connsiteX24" fmla="*/ 3696269 w 3944203"/>
                <a:gd name="connsiteY24" fmla="*/ 134203 h 1191635"/>
                <a:gd name="connsiteX25" fmla="*/ 3600735 w 3944203"/>
                <a:gd name="connsiteY25" fmla="*/ 175146 h 1191635"/>
                <a:gd name="connsiteX26" fmla="*/ 3614382 w 3944203"/>
                <a:gd name="connsiteY26" fmla="*/ 270681 h 1191635"/>
                <a:gd name="connsiteX27" fmla="*/ 3587087 w 3944203"/>
                <a:gd name="connsiteY27" fmla="*/ 502693 h 1191635"/>
                <a:gd name="connsiteX28" fmla="*/ 3579737 w 3944203"/>
                <a:gd name="connsiteY28" fmla="*/ 1055980 h 1191635"/>
                <a:gd name="connsiteX29" fmla="*/ 3551643 w 3944203"/>
                <a:gd name="connsiteY29" fmla="*/ 1125803 h 1191635"/>
                <a:gd name="connsiteX30" fmla="*/ 3279066 w 3944203"/>
                <a:gd name="connsiteY30" fmla="*/ 1140158 h 1191635"/>
                <a:gd name="connsiteX31" fmla="*/ 2823180 w 3944203"/>
                <a:gd name="connsiteY31" fmla="*/ 816940 h 1191635"/>
                <a:gd name="connsiteX32" fmla="*/ 2495266 w 3944203"/>
                <a:gd name="connsiteY32" fmla="*/ 175146 h 1191635"/>
                <a:gd name="connsiteX33" fmla="*/ 2331493 w 3944203"/>
                <a:gd name="connsiteY33" fmla="*/ 106908 h 1191635"/>
                <a:gd name="connsiteX34" fmla="*/ 2181367 w 3944203"/>
                <a:gd name="connsiteY34" fmla="*/ 25021 h 1191635"/>
                <a:gd name="connsiteX35" fmla="*/ 1990299 w 3944203"/>
                <a:gd name="connsiteY35" fmla="*/ 79612 h 1191635"/>
                <a:gd name="connsiteX36" fmla="*/ 1785582 w 3944203"/>
                <a:gd name="connsiteY36" fmla="*/ 270681 h 1191635"/>
                <a:gd name="connsiteX37" fmla="*/ 1512627 w 3944203"/>
                <a:gd name="connsiteY37" fmla="*/ 570931 h 1191635"/>
                <a:gd name="connsiteX38" fmla="*/ 1335206 w 3944203"/>
                <a:gd name="connsiteY38" fmla="*/ 721057 h 1191635"/>
                <a:gd name="connsiteX39" fmla="*/ 1130490 w 3944203"/>
                <a:gd name="connsiteY39" fmla="*/ 693761 h 1191635"/>
                <a:gd name="connsiteX40" fmla="*/ 871182 w 3944203"/>
                <a:gd name="connsiteY40" fmla="*/ 434454 h 1191635"/>
                <a:gd name="connsiteX41" fmla="*/ 639170 w 3944203"/>
                <a:gd name="connsiteY41" fmla="*/ 202442 h 1191635"/>
                <a:gd name="connsiteX42" fmla="*/ 502693 w 3944203"/>
                <a:gd name="connsiteY42" fmla="*/ 202442 h 1191635"/>
                <a:gd name="connsiteX43" fmla="*/ 311624 w 3944203"/>
                <a:gd name="connsiteY43" fmla="*/ 352567 h 1191635"/>
                <a:gd name="connsiteX44" fmla="*/ 311624 w 3944203"/>
                <a:gd name="connsiteY44" fmla="*/ 352567 h 1191635"/>
                <a:gd name="connsiteX45" fmla="*/ 188794 w 3944203"/>
                <a:gd name="connsiteY45" fmla="*/ 543636 h 1191635"/>
                <a:gd name="connsiteX46" fmla="*/ 25021 w 3944203"/>
                <a:gd name="connsiteY46" fmla="*/ 666466 h 1191635"/>
                <a:gd name="connsiteX47" fmla="*/ 38669 w 3944203"/>
                <a:gd name="connsiteY47" fmla="*/ 584579 h 1191635"/>
                <a:gd name="connsiteX0" fmla="*/ 38669 w 3944203"/>
                <a:gd name="connsiteY0" fmla="*/ 584579 h 1191635"/>
                <a:gd name="connsiteX1" fmla="*/ 202442 w 3944203"/>
                <a:gd name="connsiteY1" fmla="*/ 393510 h 1191635"/>
                <a:gd name="connsiteX2" fmla="*/ 379863 w 3944203"/>
                <a:gd name="connsiteY2" fmla="*/ 216090 h 1191635"/>
                <a:gd name="connsiteX3" fmla="*/ 652818 w 3944203"/>
                <a:gd name="connsiteY3" fmla="*/ 161499 h 1191635"/>
                <a:gd name="connsiteX4" fmla="*/ 925773 w 3944203"/>
                <a:gd name="connsiteY4" fmla="*/ 366215 h 1191635"/>
                <a:gd name="connsiteX5" fmla="*/ 1171433 w 3944203"/>
                <a:gd name="connsiteY5" fmla="*/ 666466 h 1191635"/>
                <a:gd name="connsiteX6" fmla="*/ 1321558 w 3944203"/>
                <a:gd name="connsiteY6" fmla="*/ 734705 h 1191635"/>
                <a:gd name="connsiteX7" fmla="*/ 1458036 w 3944203"/>
                <a:gd name="connsiteY7" fmla="*/ 693761 h 1191635"/>
                <a:gd name="connsiteX8" fmla="*/ 1662753 w 3944203"/>
                <a:gd name="connsiteY8" fmla="*/ 516340 h 1191635"/>
                <a:gd name="connsiteX9" fmla="*/ 1922060 w 3944203"/>
                <a:gd name="connsiteY9" fmla="*/ 216090 h 1191635"/>
                <a:gd name="connsiteX10" fmla="*/ 2113129 w 3944203"/>
                <a:gd name="connsiteY10" fmla="*/ 38669 h 1191635"/>
                <a:gd name="connsiteX11" fmla="*/ 2372436 w 3944203"/>
                <a:gd name="connsiteY11" fmla="*/ 38669 h 1191635"/>
                <a:gd name="connsiteX12" fmla="*/ 2809164 w 3944203"/>
                <a:gd name="connsiteY12" fmla="*/ 270681 h 1191635"/>
                <a:gd name="connsiteX13" fmla="*/ 3245893 w 3944203"/>
                <a:gd name="connsiteY13" fmla="*/ 529988 h 1191635"/>
                <a:gd name="connsiteX14" fmla="*/ 3002892 w 3944203"/>
                <a:gd name="connsiteY14" fmla="*/ 826702 h 1191635"/>
                <a:gd name="connsiteX15" fmla="*/ 3477905 w 3944203"/>
                <a:gd name="connsiteY15" fmla="*/ 666466 h 1191635"/>
                <a:gd name="connsiteX16" fmla="*/ 3683625 w 3944203"/>
                <a:gd name="connsiteY16" fmla="*/ 1036852 h 1191635"/>
                <a:gd name="connsiteX17" fmla="*/ 3655326 w 3944203"/>
                <a:gd name="connsiteY17" fmla="*/ 584579 h 1191635"/>
                <a:gd name="connsiteX18" fmla="*/ 3655326 w 3944203"/>
                <a:gd name="connsiteY18" fmla="*/ 584579 h 1191635"/>
                <a:gd name="connsiteX19" fmla="*/ 3709917 w 3944203"/>
                <a:gd name="connsiteY19" fmla="*/ 448102 h 1191635"/>
                <a:gd name="connsiteX20" fmla="*/ 3696269 w 3944203"/>
                <a:gd name="connsiteY20" fmla="*/ 175146 h 1191635"/>
                <a:gd name="connsiteX21" fmla="*/ 3778155 w 3944203"/>
                <a:gd name="connsiteY21" fmla="*/ 120555 h 1191635"/>
                <a:gd name="connsiteX22" fmla="*/ 3900985 w 3944203"/>
                <a:gd name="connsiteY22" fmla="*/ 134203 h 1191635"/>
                <a:gd name="connsiteX23" fmla="*/ 3928281 w 3944203"/>
                <a:gd name="connsiteY23" fmla="*/ 188794 h 1191635"/>
                <a:gd name="connsiteX24" fmla="*/ 3805451 w 3944203"/>
                <a:gd name="connsiteY24" fmla="*/ 147851 h 1191635"/>
                <a:gd name="connsiteX25" fmla="*/ 3696269 w 3944203"/>
                <a:gd name="connsiteY25" fmla="*/ 134203 h 1191635"/>
                <a:gd name="connsiteX26" fmla="*/ 3600735 w 3944203"/>
                <a:gd name="connsiteY26" fmla="*/ 175146 h 1191635"/>
                <a:gd name="connsiteX27" fmla="*/ 3614382 w 3944203"/>
                <a:gd name="connsiteY27" fmla="*/ 270681 h 1191635"/>
                <a:gd name="connsiteX28" fmla="*/ 3587087 w 3944203"/>
                <a:gd name="connsiteY28" fmla="*/ 502693 h 1191635"/>
                <a:gd name="connsiteX29" fmla="*/ 3579737 w 3944203"/>
                <a:gd name="connsiteY29" fmla="*/ 1055980 h 1191635"/>
                <a:gd name="connsiteX30" fmla="*/ 3551643 w 3944203"/>
                <a:gd name="connsiteY30" fmla="*/ 1125803 h 1191635"/>
                <a:gd name="connsiteX31" fmla="*/ 3279066 w 3944203"/>
                <a:gd name="connsiteY31" fmla="*/ 1140158 h 1191635"/>
                <a:gd name="connsiteX32" fmla="*/ 2823180 w 3944203"/>
                <a:gd name="connsiteY32" fmla="*/ 816940 h 1191635"/>
                <a:gd name="connsiteX33" fmla="*/ 2495266 w 3944203"/>
                <a:gd name="connsiteY33" fmla="*/ 175146 h 1191635"/>
                <a:gd name="connsiteX34" fmla="*/ 2331493 w 3944203"/>
                <a:gd name="connsiteY34" fmla="*/ 106908 h 1191635"/>
                <a:gd name="connsiteX35" fmla="*/ 2181367 w 3944203"/>
                <a:gd name="connsiteY35" fmla="*/ 25021 h 1191635"/>
                <a:gd name="connsiteX36" fmla="*/ 1990299 w 3944203"/>
                <a:gd name="connsiteY36" fmla="*/ 79612 h 1191635"/>
                <a:gd name="connsiteX37" fmla="*/ 1785582 w 3944203"/>
                <a:gd name="connsiteY37" fmla="*/ 270681 h 1191635"/>
                <a:gd name="connsiteX38" fmla="*/ 1512627 w 3944203"/>
                <a:gd name="connsiteY38" fmla="*/ 570931 h 1191635"/>
                <a:gd name="connsiteX39" fmla="*/ 1335206 w 3944203"/>
                <a:gd name="connsiteY39" fmla="*/ 721057 h 1191635"/>
                <a:gd name="connsiteX40" fmla="*/ 1130490 w 3944203"/>
                <a:gd name="connsiteY40" fmla="*/ 693761 h 1191635"/>
                <a:gd name="connsiteX41" fmla="*/ 871182 w 3944203"/>
                <a:gd name="connsiteY41" fmla="*/ 434454 h 1191635"/>
                <a:gd name="connsiteX42" fmla="*/ 639170 w 3944203"/>
                <a:gd name="connsiteY42" fmla="*/ 202442 h 1191635"/>
                <a:gd name="connsiteX43" fmla="*/ 502693 w 3944203"/>
                <a:gd name="connsiteY43" fmla="*/ 202442 h 1191635"/>
                <a:gd name="connsiteX44" fmla="*/ 311624 w 3944203"/>
                <a:gd name="connsiteY44" fmla="*/ 352567 h 1191635"/>
                <a:gd name="connsiteX45" fmla="*/ 311624 w 3944203"/>
                <a:gd name="connsiteY45" fmla="*/ 352567 h 1191635"/>
                <a:gd name="connsiteX46" fmla="*/ 188794 w 3944203"/>
                <a:gd name="connsiteY46" fmla="*/ 543636 h 1191635"/>
                <a:gd name="connsiteX47" fmla="*/ 25021 w 3944203"/>
                <a:gd name="connsiteY47" fmla="*/ 666466 h 1191635"/>
                <a:gd name="connsiteX48" fmla="*/ 38669 w 3944203"/>
                <a:gd name="connsiteY48" fmla="*/ 584579 h 1191635"/>
                <a:gd name="connsiteX0" fmla="*/ 38669 w 3944203"/>
                <a:gd name="connsiteY0" fmla="*/ 584579 h 1191635"/>
                <a:gd name="connsiteX1" fmla="*/ 202442 w 3944203"/>
                <a:gd name="connsiteY1" fmla="*/ 393510 h 1191635"/>
                <a:gd name="connsiteX2" fmla="*/ 379863 w 3944203"/>
                <a:gd name="connsiteY2" fmla="*/ 216090 h 1191635"/>
                <a:gd name="connsiteX3" fmla="*/ 652818 w 3944203"/>
                <a:gd name="connsiteY3" fmla="*/ 161499 h 1191635"/>
                <a:gd name="connsiteX4" fmla="*/ 925773 w 3944203"/>
                <a:gd name="connsiteY4" fmla="*/ 366215 h 1191635"/>
                <a:gd name="connsiteX5" fmla="*/ 1171433 w 3944203"/>
                <a:gd name="connsiteY5" fmla="*/ 666466 h 1191635"/>
                <a:gd name="connsiteX6" fmla="*/ 1321558 w 3944203"/>
                <a:gd name="connsiteY6" fmla="*/ 734705 h 1191635"/>
                <a:gd name="connsiteX7" fmla="*/ 1458036 w 3944203"/>
                <a:gd name="connsiteY7" fmla="*/ 693761 h 1191635"/>
                <a:gd name="connsiteX8" fmla="*/ 1662753 w 3944203"/>
                <a:gd name="connsiteY8" fmla="*/ 516340 h 1191635"/>
                <a:gd name="connsiteX9" fmla="*/ 1922060 w 3944203"/>
                <a:gd name="connsiteY9" fmla="*/ 216090 h 1191635"/>
                <a:gd name="connsiteX10" fmla="*/ 2113129 w 3944203"/>
                <a:gd name="connsiteY10" fmla="*/ 38669 h 1191635"/>
                <a:gd name="connsiteX11" fmla="*/ 2372436 w 3944203"/>
                <a:gd name="connsiteY11" fmla="*/ 38669 h 1191635"/>
                <a:gd name="connsiteX12" fmla="*/ 2809164 w 3944203"/>
                <a:gd name="connsiteY12" fmla="*/ 270681 h 1191635"/>
                <a:gd name="connsiteX13" fmla="*/ 2888679 w 3944203"/>
                <a:gd name="connsiteY13" fmla="*/ 753801 h 1191635"/>
                <a:gd name="connsiteX14" fmla="*/ 3002892 w 3944203"/>
                <a:gd name="connsiteY14" fmla="*/ 826702 h 1191635"/>
                <a:gd name="connsiteX15" fmla="*/ 3477905 w 3944203"/>
                <a:gd name="connsiteY15" fmla="*/ 666466 h 1191635"/>
                <a:gd name="connsiteX16" fmla="*/ 3683625 w 3944203"/>
                <a:gd name="connsiteY16" fmla="*/ 1036852 h 1191635"/>
                <a:gd name="connsiteX17" fmla="*/ 3655326 w 3944203"/>
                <a:gd name="connsiteY17" fmla="*/ 584579 h 1191635"/>
                <a:gd name="connsiteX18" fmla="*/ 3655326 w 3944203"/>
                <a:gd name="connsiteY18" fmla="*/ 584579 h 1191635"/>
                <a:gd name="connsiteX19" fmla="*/ 3709917 w 3944203"/>
                <a:gd name="connsiteY19" fmla="*/ 448102 h 1191635"/>
                <a:gd name="connsiteX20" fmla="*/ 3696269 w 3944203"/>
                <a:gd name="connsiteY20" fmla="*/ 175146 h 1191635"/>
                <a:gd name="connsiteX21" fmla="*/ 3778155 w 3944203"/>
                <a:gd name="connsiteY21" fmla="*/ 120555 h 1191635"/>
                <a:gd name="connsiteX22" fmla="*/ 3900985 w 3944203"/>
                <a:gd name="connsiteY22" fmla="*/ 134203 h 1191635"/>
                <a:gd name="connsiteX23" fmla="*/ 3928281 w 3944203"/>
                <a:gd name="connsiteY23" fmla="*/ 188794 h 1191635"/>
                <a:gd name="connsiteX24" fmla="*/ 3805451 w 3944203"/>
                <a:gd name="connsiteY24" fmla="*/ 147851 h 1191635"/>
                <a:gd name="connsiteX25" fmla="*/ 3696269 w 3944203"/>
                <a:gd name="connsiteY25" fmla="*/ 134203 h 1191635"/>
                <a:gd name="connsiteX26" fmla="*/ 3600735 w 3944203"/>
                <a:gd name="connsiteY26" fmla="*/ 175146 h 1191635"/>
                <a:gd name="connsiteX27" fmla="*/ 3614382 w 3944203"/>
                <a:gd name="connsiteY27" fmla="*/ 270681 h 1191635"/>
                <a:gd name="connsiteX28" fmla="*/ 3587087 w 3944203"/>
                <a:gd name="connsiteY28" fmla="*/ 502693 h 1191635"/>
                <a:gd name="connsiteX29" fmla="*/ 3579737 w 3944203"/>
                <a:gd name="connsiteY29" fmla="*/ 1055980 h 1191635"/>
                <a:gd name="connsiteX30" fmla="*/ 3551643 w 3944203"/>
                <a:gd name="connsiteY30" fmla="*/ 1125803 h 1191635"/>
                <a:gd name="connsiteX31" fmla="*/ 3279066 w 3944203"/>
                <a:gd name="connsiteY31" fmla="*/ 1140158 h 1191635"/>
                <a:gd name="connsiteX32" fmla="*/ 2823180 w 3944203"/>
                <a:gd name="connsiteY32" fmla="*/ 816940 h 1191635"/>
                <a:gd name="connsiteX33" fmla="*/ 2495266 w 3944203"/>
                <a:gd name="connsiteY33" fmla="*/ 175146 h 1191635"/>
                <a:gd name="connsiteX34" fmla="*/ 2331493 w 3944203"/>
                <a:gd name="connsiteY34" fmla="*/ 106908 h 1191635"/>
                <a:gd name="connsiteX35" fmla="*/ 2181367 w 3944203"/>
                <a:gd name="connsiteY35" fmla="*/ 25021 h 1191635"/>
                <a:gd name="connsiteX36" fmla="*/ 1990299 w 3944203"/>
                <a:gd name="connsiteY36" fmla="*/ 79612 h 1191635"/>
                <a:gd name="connsiteX37" fmla="*/ 1785582 w 3944203"/>
                <a:gd name="connsiteY37" fmla="*/ 270681 h 1191635"/>
                <a:gd name="connsiteX38" fmla="*/ 1512627 w 3944203"/>
                <a:gd name="connsiteY38" fmla="*/ 570931 h 1191635"/>
                <a:gd name="connsiteX39" fmla="*/ 1335206 w 3944203"/>
                <a:gd name="connsiteY39" fmla="*/ 721057 h 1191635"/>
                <a:gd name="connsiteX40" fmla="*/ 1130490 w 3944203"/>
                <a:gd name="connsiteY40" fmla="*/ 693761 h 1191635"/>
                <a:gd name="connsiteX41" fmla="*/ 871182 w 3944203"/>
                <a:gd name="connsiteY41" fmla="*/ 434454 h 1191635"/>
                <a:gd name="connsiteX42" fmla="*/ 639170 w 3944203"/>
                <a:gd name="connsiteY42" fmla="*/ 202442 h 1191635"/>
                <a:gd name="connsiteX43" fmla="*/ 502693 w 3944203"/>
                <a:gd name="connsiteY43" fmla="*/ 202442 h 1191635"/>
                <a:gd name="connsiteX44" fmla="*/ 311624 w 3944203"/>
                <a:gd name="connsiteY44" fmla="*/ 352567 h 1191635"/>
                <a:gd name="connsiteX45" fmla="*/ 311624 w 3944203"/>
                <a:gd name="connsiteY45" fmla="*/ 352567 h 1191635"/>
                <a:gd name="connsiteX46" fmla="*/ 188794 w 3944203"/>
                <a:gd name="connsiteY46" fmla="*/ 543636 h 1191635"/>
                <a:gd name="connsiteX47" fmla="*/ 25021 w 3944203"/>
                <a:gd name="connsiteY47" fmla="*/ 666466 h 1191635"/>
                <a:gd name="connsiteX48" fmla="*/ 38669 w 3944203"/>
                <a:gd name="connsiteY48" fmla="*/ 584579 h 1191635"/>
                <a:gd name="connsiteX0" fmla="*/ 38669 w 3944203"/>
                <a:gd name="connsiteY0" fmla="*/ 596415 h 1203471"/>
                <a:gd name="connsiteX1" fmla="*/ 202442 w 3944203"/>
                <a:gd name="connsiteY1" fmla="*/ 405346 h 1203471"/>
                <a:gd name="connsiteX2" fmla="*/ 379863 w 3944203"/>
                <a:gd name="connsiteY2" fmla="*/ 227926 h 1203471"/>
                <a:gd name="connsiteX3" fmla="*/ 652818 w 3944203"/>
                <a:gd name="connsiteY3" fmla="*/ 173335 h 1203471"/>
                <a:gd name="connsiteX4" fmla="*/ 925773 w 3944203"/>
                <a:gd name="connsiteY4" fmla="*/ 378051 h 1203471"/>
                <a:gd name="connsiteX5" fmla="*/ 1171433 w 3944203"/>
                <a:gd name="connsiteY5" fmla="*/ 678302 h 1203471"/>
                <a:gd name="connsiteX6" fmla="*/ 1321558 w 3944203"/>
                <a:gd name="connsiteY6" fmla="*/ 746541 h 1203471"/>
                <a:gd name="connsiteX7" fmla="*/ 1458036 w 3944203"/>
                <a:gd name="connsiteY7" fmla="*/ 705597 h 1203471"/>
                <a:gd name="connsiteX8" fmla="*/ 1662753 w 3944203"/>
                <a:gd name="connsiteY8" fmla="*/ 528176 h 1203471"/>
                <a:gd name="connsiteX9" fmla="*/ 1922060 w 3944203"/>
                <a:gd name="connsiteY9" fmla="*/ 227926 h 1203471"/>
                <a:gd name="connsiteX10" fmla="*/ 2113129 w 3944203"/>
                <a:gd name="connsiteY10" fmla="*/ 50505 h 1203471"/>
                <a:gd name="connsiteX11" fmla="*/ 2372436 w 3944203"/>
                <a:gd name="connsiteY11" fmla="*/ 50505 h 1203471"/>
                <a:gd name="connsiteX12" fmla="*/ 2758237 w 3944203"/>
                <a:gd name="connsiteY12" fmla="*/ 353533 h 1203471"/>
                <a:gd name="connsiteX13" fmla="*/ 2888679 w 3944203"/>
                <a:gd name="connsiteY13" fmla="*/ 765637 h 1203471"/>
                <a:gd name="connsiteX14" fmla="*/ 3002892 w 3944203"/>
                <a:gd name="connsiteY14" fmla="*/ 838538 h 1203471"/>
                <a:gd name="connsiteX15" fmla="*/ 3477905 w 3944203"/>
                <a:gd name="connsiteY15" fmla="*/ 678302 h 1203471"/>
                <a:gd name="connsiteX16" fmla="*/ 3683625 w 3944203"/>
                <a:gd name="connsiteY16" fmla="*/ 1048688 h 1203471"/>
                <a:gd name="connsiteX17" fmla="*/ 3655326 w 3944203"/>
                <a:gd name="connsiteY17" fmla="*/ 596415 h 1203471"/>
                <a:gd name="connsiteX18" fmla="*/ 3655326 w 3944203"/>
                <a:gd name="connsiteY18" fmla="*/ 596415 h 1203471"/>
                <a:gd name="connsiteX19" fmla="*/ 3709917 w 3944203"/>
                <a:gd name="connsiteY19" fmla="*/ 459938 h 1203471"/>
                <a:gd name="connsiteX20" fmla="*/ 3696269 w 3944203"/>
                <a:gd name="connsiteY20" fmla="*/ 186982 h 1203471"/>
                <a:gd name="connsiteX21" fmla="*/ 3778155 w 3944203"/>
                <a:gd name="connsiteY21" fmla="*/ 132391 h 1203471"/>
                <a:gd name="connsiteX22" fmla="*/ 3900985 w 3944203"/>
                <a:gd name="connsiteY22" fmla="*/ 146039 h 1203471"/>
                <a:gd name="connsiteX23" fmla="*/ 3928281 w 3944203"/>
                <a:gd name="connsiteY23" fmla="*/ 200630 h 1203471"/>
                <a:gd name="connsiteX24" fmla="*/ 3805451 w 3944203"/>
                <a:gd name="connsiteY24" fmla="*/ 159687 h 1203471"/>
                <a:gd name="connsiteX25" fmla="*/ 3696269 w 3944203"/>
                <a:gd name="connsiteY25" fmla="*/ 146039 h 1203471"/>
                <a:gd name="connsiteX26" fmla="*/ 3600735 w 3944203"/>
                <a:gd name="connsiteY26" fmla="*/ 186982 h 1203471"/>
                <a:gd name="connsiteX27" fmla="*/ 3614382 w 3944203"/>
                <a:gd name="connsiteY27" fmla="*/ 282517 h 1203471"/>
                <a:gd name="connsiteX28" fmla="*/ 3587087 w 3944203"/>
                <a:gd name="connsiteY28" fmla="*/ 514529 h 1203471"/>
                <a:gd name="connsiteX29" fmla="*/ 3579737 w 3944203"/>
                <a:gd name="connsiteY29" fmla="*/ 1067816 h 1203471"/>
                <a:gd name="connsiteX30" fmla="*/ 3551643 w 3944203"/>
                <a:gd name="connsiteY30" fmla="*/ 1137639 h 1203471"/>
                <a:gd name="connsiteX31" fmla="*/ 3279066 w 3944203"/>
                <a:gd name="connsiteY31" fmla="*/ 1151994 h 1203471"/>
                <a:gd name="connsiteX32" fmla="*/ 2823180 w 3944203"/>
                <a:gd name="connsiteY32" fmla="*/ 828776 h 1203471"/>
                <a:gd name="connsiteX33" fmla="*/ 2495266 w 3944203"/>
                <a:gd name="connsiteY33" fmla="*/ 186982 h 1203471"/>
                <a:gd name="connsiteX34" fmla="*/ 2331493 w 3944203"/>
                <a:gd name="connsiteY34" fmla="*/ 118744 h 1203471"/>
                <a:gd name="connsiteX35" fmla="*/ 2181367 w 3944203"/>
                <a:gd name="connsiteY35" fmla="*/ 36857 h 1203471"/>
                <a:gd name="connsiteX36" fmla="*/ 1990299 w 3944203"/>
                <a:gd name="connsiteY36" fmla="*/ 91448 h 1203471"/>
                <a:gd name="connsiteX37" fmla="*/ 1785582 w 3944203"/>
                <a:gd name="connsiteY37" fmla="*/ 282517 h 1203471"/>
                <a:gd name="connsiteX38" fmla="*/ 1512627 w 3944203"/>
                <a:gd name="connsiteY38" fmla="*/ 582767 h 1203471"/>
                <a:gd name="connsiteX39" fmla="*/ 1335206 w 3944203"/>
                <a:gd name="connsiteY39" fmla="*/ 732893 h 1203471"/>
                <a:gd name="connsiteX40" fmla="*/ 1130490 w 3944203"/>
                <a:gd name="connsiteY40" fmla="*/ 705597 h 1203471"/>
                <a:gd name="connsiteX41" fmla="*/ 871182 w 3944203"/>
                <a:gd name="connsiteY41" fmla="*/ 446290 h 1203471"/>
                <a:gd name="connsiteX42" fmla="*/ 639170 w 3944203"/>
                <a:gd name="connsiteY42" fmla="*/ 214278 h 1203471"/>
                <a:gd name="connsiteX43" fmla="*/ 502693 w 3944203"/>
                <a:gd name="connsiteY43" fmla="*/ 214278 h 1203471"/>
                <a:gd name="connsiteX44" fmla="*/ 311624 w 3944203"/>
                <a:gd name="connsiteY44" fmla="*/ 364403 h 1203471"/>
                <a:gd name="connsiteX45" fmla="*/ 311624 w 3944203"/>
                <a:gd name="connsiteY45" fmla="*/ 364403 h 1203471"/>
                <a:gd name="connsiteX46" fmla="*/ 188794 w 3944203"/>
                <a:gd name="connsiteY46" fmla="*/ 555472 h 1203471"/>
                <a:gd name="connsiteX47" fmla="*/ 25021 w 3944203"/>
                <a:gd name="connsiteY47" fmla="*/ 678302 h 1203471"/>
                <a:gd name="connsiteX48" fmla="*/ 38669 w 3944203"/>
                <a:gd name="connsiteY48" fmla="*/ 596415 h 1203471"/>
                <a:gd name="connsiteX0" fmla="*/ 38669 w 3944203"/>
                <a:gd name="connsiteY0" fmla="*/ 625944 h 1233000"/>
                <a:gd name="connsiteX1" fmla="*/ 202442 w 3944203"/>
                <a:gd name="connsiteY1" fmla="*/ 434875 h 1233000"/>
                <a:gd name="connsiteX2" fmla="*/ 379863 w 3944203"/>
                <a:gd name="connsiteY2" fmla="*/ 257455 h 1233000"/>
                <a:gd name="connsiteX3" fmla="*/ 652818 w 3944203"/>
                <a:gd name="connsiteY3" fmla="*/ 202864 h 1233000"/>
                <a:gd name="connsiteX4" fmla="*/ 925773 w 3944203"/>
                <a:gd name="connsiteY4" fmla="*/ 407580 h 1233000"/>
                <a:gd name="connsiteX5" fmla="*/ 1171433 w 3944203"/>
                <a:gd name="connsiteY5" fmla="*/ 707831 h 1233000"/>
                <a:gd name="connsiteX6" fmla="*/ 1321558 w 3944203"/>
                <a:gd name="connsiteY6" fmla="*/ 776070 h 1233000"/>
                <a:gd name="connsiteX7" fmla="*/ 1458036 w 3944203"/>
                <a:gd name="connsiteY7" fmla="*/ 735126 h 1233000"/>
                <a:gd name="connsiteX8" fmla="*/ 1662753 w 3944203"/>
                <a:gd name="connsiteY8" fmla="*/ 557705 h 1233000"/>
                <a:gd name="connsiteX9" fmla="*/ 1922060 w 3944203"/>
                <a:gd name="connsiteY9" fmla="*/ 257455 h 1233000"/>
                <a:gd name="connsiteX10" fmla="*/ 2113129 w 3944203"/>
                <a:gd name="connsiteY10" fmla="*/ 80034 h 1233000"/>
                <a:gd name="connsiteX11" fmla="*/ 2372436 w 3944203"/>
                <a:gd name="connsiteY11" fmla="*/ 80034 h 1233000"/>
                <a:gd name="connsiteX12" fmla="*/ 2767567 w 3944203"/>
                <a:gd name="connsiteY12" fmla="*/ 560237 h 1233000"/>
                <a:gd name="connsiteX13" fmla="*/ 2888679 w 3944203"/>
                <a:gd name="connsiteY13" fmla="*/ 795166 h 1233000"/>
                <a:gd name="connsiteX14" fmla="*/ 3002892 w 3944203"/>
                <a:gd name="connsiteY14" fmla="*/ 868067 h 1233000"/>
                <a:gd name="connsiteX15" fmla="*/ 3477905 w 3944203"/>
                <a:gd name="connsiteY15" fmla="*/ 707831 h 1233000"/>
                <a:gd name="connsiteX16" fmla="*/ 3683625 w 3944203"/>
                <a:gd name="connsiteY16" fmla="*/ 1078217 h 1233000"/>
                <a:gd name="connsiteX17" fmla="*/ 3655326 w 3944203"/>
                <a:gd name="connsiteY17" fmla="*/ 625944 h 1233000"/>
                <a:gd name="connsiteX18" fmla="*/ 3655326 w 3944203"/>
                <a:gd name="connsiteY18" fmla="*/ 625944 h 1233000"/>
                <a:gd name="connsiteX19" fmla="*/ 3709917 w 3944203"/>
                <a:gd name="connsiteY19" fmla="*/ 489467 h 1233000"/>
                <a:gd name="connsiteX20" fmla="*/ 3696269 w 3944203"/>
                <a:gd name="connsiteY20" fmla="*/ 216511 h 1233000"/>
                <a:gd name="connsiteX21" fmla="*/ 3778155 w 3944203"/>
                <a:gd name="connsiteY21" fmla="*/ 161920 h 1233000"/>
                <a:gd name="connsiteX22" fmla="*/ 3900985 w 3944203"/>
                <a:gd name="connsiteY22" fmla="*/ 175568 h 1233000"/>
                <a:gd name="connsiteX23" fmla="*/ 3928281 w 3944203"/>
                <a:gd name="connsiteY23" fmla="*/ 230159 h 1233000"/>
                <a:gd name="connsiteX24" fmla="*/ 3805451 w 3944203"/>
                <a:gd name="connsiteY24" fmla="*/ 189216 h 1233000"/>
                <a:gd name="connsiteX25" fmla="*/ 3696269 w 3944203"/>
                <a:gd name="connsiteY25" fmla="*/ 175568 h 1233000"/>
                <a:gd name="connsiteX26" fmla="*/ 3600735 w 3944203"/>
                <a:gd name="connsiteY26" fmla="*/ 216511 h 1233000"/>
                <a:gd name="connsiteX27" fmla="*/ 3614382 w 3944203"/>
                <a:gd name="connsiteY27" fmla="*/ 312046 h 1233000"/>
                <a:gd name="connsiteX28" fmla="*/ 3587087 w 3944203"/>
                <a:gd name="connsiteY28" fmla="*/ 544058 h 1233000"/>
                <a:gd name="connsiteX29" fmla="*/ 3579737 w 3944203"/>
                <a:gd name="connsiteY29" fmla="*/ 1097345 h 1233000"/>
                <a:gd name="connsiteX30" fmla="*/ 3551643 w 3944203"/>
                <a:gd name="connsiteY30" fmla="*/ 1167168 h 1233000"/>
                <a:gd name="connsiteX31" fmla="*/ 3279066 w 3944203"/>
                <a:gd name="connsiteY31" fmla="*/ 1181523 h 1233000"/>
                <a:gd name="connsiteX32" fmla="*/ 2823180 w 3944203"/>
                <a:gd name="connsiteY32" fmla="*/ 858305 h 1233000"/>
                <a:gd name="connsiteX33" fmla="*/ 2495266 w 3944203"/>
                <a:gd name="connsiteY33" fmla="*/ 216511 h 1233000"/>
                <a:gd name="connsiteX34" fmla="*/ 2331493 w 3944203"/>
                <a:gd name="connsiteY34" fmla="*/ 148273 h 1233000"/>
                <a:gd name="connsiteX35" fmla="*/ 2181367 w 3944203"/>
                <a:gd name="connsiteY35" fmla="*/ 66386 h 1233000"/>
                <a:gd name="connsiteX36" fmla="*/ 1990299 w 3944203"/>
                <a:gd name="connsiteY36" fmla="*/ 120977 h 1233000"/>
                <a:gd name="connsiteX37" fmla="*/ 1785582 w 3944203"/>
                <a:gd name="connsiteY37" fmla="*/ 312046 h 1233000"/>
                <a:gd name="connsiteX38" fmla="*/ 1512627 w 3944203"/>
                <a:gd name="connsiteY38" fmla="*/ 612296 h 1233000"/>
                <a:gd name="connsiteX39" fmla="*/ 1335206 w 3944203"/>
                <a:gd name="connsiteY39" fmla="*/ 762422 h 1233000"/>
                <a:gd name="connsiteX40" fmla="*/ 1130490 w 3944203"/>
                <a:gd name="connsiteY40" fmla="*/ 735126 h 1233000"/>
                <a:gd name="connsiteX41" fmla="*/ 871182 w 3944203"/>
                <a:gd name="connsiteY41" fmla="*/ 475819 h 1233000"/>
                <a:gd name="connsiteX42" fmla="*/ 639170 w 3944203"/>
                <a:gd name="connsiteY42" fmla="*/ 243807 h 1233000"/>
                <a:gd name="connsiteX43" fmla="*/ 502693 w 3944203"/>
                <a:gd name="connsiteY43" fmla="*/ 243807 h 1233000"/>
                <a:gd name="connsiteX44" fmla="*/ 311624 w 3944203"/>
                <a:gd name="connsiteY44" fmla="*/ 393932 h 1233000"/>
                <a:gd name="connsiteX45" fmla="*/ 311624 w 3944203"/>
                <a:gd name="connsiteY45" fmla="*/ 393932 h 1233000"/>
                <a:gd name="connsiteX46" fmla="*/ 188794 w 3944203"/>
                <a:gd name="connsiteY46" fmla="*/ 585001 h 1233000"/>
                <a:gd name="connsiteX47" fmla="*/ 25021 w 3944203"/>
                <a:gd name="connsiteY47" fmla="*/ 707831 h 1233000"/>
                <a:gd name="connsiteX48" fmla="*/ 38669 w 3944203"/>
                <a:gd name="connsiteY48" fmla="*/ 625944 h 1233000"/>
                <a:gd name="connsiteX0" fmla="*/ 38669 w 3944203"/>
                <a:gd name="connsiteY0" fmla="*/ 625944 h 1233000"/>
                <a:gd name="connsiteX1" fmla="*/ 202442 w 3944203"/>
                <a:gd name="connsiteY1" fmla="*/ 434875 h 1233000"/>
                <a:gd name="connsiteX2" fmla="*/ 379863 w 3944203"/>
                <a:gd name="connsiteY2" fmla="*/ 257455 h 1233000"/>
                <a:gd name="connsiteX3" fmla="*/ 652818 w 3944203"/>
                <a:gd name="connsiteY3" fmla="*/ 202864 h 1233000"/>
                <a:gd name="connsiteX4" fmla="*/ 925773 w 3944203"/>
                <a:gd name="connsiteY4" fmla="*/ 407580 h 1233000"/>
                <a:gd name="connsiteX5" fmla="*/ 1171433 w 3944203"/>
                <a:gd name="connsiteY5" fmla="*/ 707831 h 1233000"/>
                <a:gd name="connsiteX6" fmla="*/ 1321558 w 3944203"/>
                <a:gd name="connsiteY6" fmla="*/ 776070 h 1233000"/>
                <a:gd name="connsiteX7" fmla="*/ 1458036 w 3944203"/>
                <a:gd name="connsiteY7" fmla="*/ 735126 h 1233000"/>
                <a:gd name="connsiteX8" fmla="*/ 1662753 w 3944203"/>
                <a:gd name="connsiteY8" fmla="*/ 557705 h 1233000"/>
                <a:gd name="connsiteX9" fmla="*/ 1922060 w 3944203"/>
                <a:gd name="connsiteY9" fmla="*/ 257455 h 1233000"/>
                <a:gd name="connsiteX10" fmla="*/ 2113129 w 3944203"/>
                <a:gd name="connsiteY10" fmla="*/ 80034 h 1233000"/>
                <a:gd name="connsiteX11" fmla="*/ 2372436 w 3944203"/>
                <a:gd name="connsiteY11" fmla="*/ 80034 h 1233000"/>
                <a:gd name="connsiteX12" fmla="*/ 2767567 w 3944203"/>
                <a:gd name="connsiteY12" fmla="*/ 560237 h 1233000"/>
                <a:gd name="connsiteX13" fmla="*/ 2888679 w 3944203"/>
                <a:gd name="connsiteY13" fmla="*/ 795166 h 1233000"/>
                <a:gd name="connsiteX14" fmla="*/ 3002892 w 3944203"/>
                <a:gd name="connsiteY14" fmla="*/ 868067 h 1233000"/>
                <a:gd name="connsiteX15" fmla="*/ 3477905 w 3944203"/>
                <a:gd name="connsiteY15" fmla="*/ 707831 h 1233000"/>
                <a:gd name="connsiteX16" fmla="*/ 3683625 w 3944203"/>
                <a:gd name="connsiteY16" fmla="*/ 1078217 h 1233000"/>
                <a:gd name="connsiteX17" fmla="*/ 3655326 w 3944203"/>
                <a:gd name="connsiteY17" fmla="*/ 625944 h 1233000"/>
                <a:gd name="connsiteX18" fmla="*/ 3655326 w 3944203"/>
                <a:gd name="connsiteY18" fmla="*/ 625944 h 1233000"/>
                <a:gd name="connsiteX19" fmla="*/ 3709917 w 3944203"/>
                <a:gd name="connsiteY19" fmla="*/ 489467 h 1233000"/>
                <a:gd name="connsiteX20" fmla="*/ 3696269 w 3944203"/>
                <a:gd name="connsiteY20" fmla="*/ 216511 h 1233000"/>
                <a:gd name="connsiteX21" fmla="*/ 3778155 w 3944203"/>
                <a:gd name="connsiteY21" fmla="*/ 161920 h 1233000"/>
                <a:gd name="connsiteX22" fmla="*/ 3900985 w 3944203"/>
                <a:gd name="connsiteY22" fmla="*/ 175568 h 1233000"/>
                <a:gd name="connsiteX23" fmla="*/ 3928281 w 3944203"/>
                <a:gd name="connsiteY23" fmla="*/ 230159 h 1233000"/>
                <a:gd name="connsiteX24" fmla="*/ 3805451 w 3944203"/>
                <a:gd name="connsiteY24" fmla="*/ 189216 h 1233000"/>
                <a:gd name="connsiteX25" fmla="*/ 3696269 w 3944203"/>
                <a:gd name="connsiteY25" fmla="*/ 175568 h 1233000"/>
                <a:gd name="connsiteX26" fmla="*/ 3600735 w 3944203"/>
                <a:gd name="connsiteY26" fmla="*/ 216511 h 1233000"/>
                <a:gd name="connsiteX27" fmla="*/ 3614382 w 3944203"/>
                <a:gd name="connsiteY27" fmla="*/ 312046 h 1233000"/>
                <a:gd name="connsiteX28" fmla="*/ 3587087 w 3944203"/>
                <a:gd name="connsiteY28" fmla="*/ 544058 h 1233000"/>
                <a:gd name="connsiteX29" fmla="*/ 3579737 w 3944203"/>
                <a:gd name="connsiteY29" fmla="*/ 1097345 h 1233000"/>
                <a:gd name="connsiteX30" fmla="*/ 3551643 w 3944203"/>
                <a:gd name="connsiteY30" fmla="*/ 1167168 h 1233000"/>
                <a:gd name="connsiteX31" fmla="*/ 3279066 w 3944203"/>
                <a:gd name="connsiteY31" fmla="*/ 1181523 h 1233000"/>
                <a:gd name="connsiteX32" fmla="*/ 2823180 w 3944203"/>
                <a:gd name="connsiteY32" fmla="*/ 858305 h 1233000"/>
                <a:gd name="connsiteX33" fmla="*/ 2428557 w 3944203"/>
                <a:gd name="connsiteY33" fmla="*/ 247358 h 1233000"/>
                <a:gd name="connsiteX34" fmla="*/ 2331493 w 3944203"/>
                <a:gd name="connsiteY34" fmla="*/ 148273 h 1233000"/>
                <a:gd name="connsiteX35" fmla="*/ 2181367 w 3944203"/>
                <a:gd name="connsiteY35" fmla="*/ 66386 h 1233000"/>
                <a:gd name="connsiteX36" fmla="*/ 1990299 w 3944203"/>
                <a:gd name="connsiteY36" fmla="*/ 120977 h 1233000"/>
                <a:gd name="connsiteX37" fmla="*/ 1785582 w 3944203"/>
                <a:gd name="connsiteY37" fmla="*/ 312046 h 1233000"/>
                <a:gd name="connsiteX38" fmla="*/ 1512627 w 3944203"/>
                <a:gd name="connsiteY38" fmla="*/ 612296 h 1233000"/>
                <a:gd name="connsiteX39" fmla="*/ 1335206 w 3944203"/>
                <a:gd name="connsiteY39" fmla="*/ 762422 h 1233000"/>
                <a:gd name="connsiteX40" fmla="*/ 1130490 w 3944203"/>
                <a:gd name="connsiteY40" fmla="*/ 735126 h 1233000"/>
                <a:gd name="connsiteX41" fmla="*/ 871182 w 3944203"/>
                <a:gd name="connsiteY41" fmla="*/ 475819 h 1233000"/>
                <a:gd name="connsiteX42" fmla="*/ 639170 w 3944203"/>
                <a:gd name="connsiteY42" fmla="*/ 243807 h 1233000"/>
                <a:gd name="connsiteX43" fmla="*/ 502693 w 3944203"/>
                <a:gd name="connsiteY43" fmla="*/ 243807 h 1233000"/>
                <a:gd name="connsiteX44" fmla="*/ 311624 w 3944203"/>
                <a:gd name="connsiteY44" fmla="*/ 393932 h 1233000"/>
                <a:gd name="connsiteX45" fmla="*/ 311624 w 3944203"/>
                <a:gd name="connsiteY45" fmla="*/ 393932 h 1233000"/>
                <a:gd name="connsiteX46" fmla="*/ 188794 w 3944203"/>
                <a:gd name="connsiteY46" fmla="*/ 585001 h 1233000"/>
                <a:gd name="connsiteX47" fmla="*/ 25021 w 3944203"/>
                <a:gd name="connsiteY47" fmla="*/ 707831 h 1233000"/>
                <a:gd name="connsiteX48" fmla="*/ 38669 w 3944203"/>
                <a:gd name="connsiteY48" fmla="*/ 625944 h 1233000"/>
                <a:gd name="connsiteX0" fmla="*/ 38669 w 3944203"/>
                <a:gd name="connsiteY0" fmla="*/ 628933 h 1235989"/>
                <a:gd name="connsiteX1" fmla="*/ 202442 w 3944203"/>
                <a:gd name="connsiteY1" fmla="*/ 437864 h 1235989"/>
                <a:gd name="connsiteX2" fmla="*/ 379863 w 3944203"/>
                <a:gd name="connsiteY2" fmla="*/ 260444 h 1235989"/>
                <a:gd name="connsiteX3" fmla="*/ 652818 w 3944203"/>
                <a:gd name="connsiteY3" fmla="*/ 205853 h 1235989"/>
                <a:gd name="connsiteX4" fmla="*/ 925773 w 3944203"/>
                <a:gd name="connsiteY4" fmla="*/ 410569 h 1235989"/>
                <a:gd name="connsiteX5" fmla="*/ 1171433 w 3944203"/>
                <a:gd name="connsiteY5" fmla="*/ 710820 h 1235989"/>
                <a:gd name="connsiteX6" fmla="*/ 1321558 w 3944203"/>
                <a:gd name="connsiteY6" fmla="*/ 779059 h 1235989"/>
                <a:gd name="connsiteX7" fmla="*/ 1458036 w 3944203"/>
                <a:gd name="connsiteY7" fmla="*/ 738115 h 1235989"/>
                <a:gd name="connsiteX8" fmla="*/ 1662753 w 3944203"/>
                <a:gd name="connsiteY8" fmla="*/ 560694 h 1235989"/>
                <a:gd name="connsiteX9" fmla="*/ 1922060 w 3944203"/>
                <a:gd name="connsiteY9" fmla="*/ 260444 h 1235989"/>
                <a:gd name="connsiteX10" fmla="*/ 2113129 w 3944203"/>
                <a:gd name="connsiteY10" fmla="*/ 83023 h 1235989"/>
                <a:gd name="connsiteX11" fmla="*/ 2372436 w 3944203"/>
                <a:gd name="connsiteY11" fmla="*/ 83023 h 1235989"/>
                <a:gd name="connsiteX12" fmla="*/ 2686512 w 3944203"/>
                <a:gd name="connsiteY12" fmla="*/ 581160 h 1235989"/>
                <a:gd name="connsiteX13" fmla="*/ 2888679 w 3944203"/>
                <a:gd name="connsiteY13" fmla="*/ 798155 h 1235989"/>
                <a:gd name="connsiteX14" fmla="*/ 3002892 w 3944203"/>
                <a:gd name="connsiteY14" fmla="*/ 871056 h 1235989"/>
                <a:gd name="connsiteX15" fmla="*/ 3477905 w 3944203"/>
                <a:gd name="connsiteY15" fmla="*/ 710820 h 1235989"/>
                <a:gd name="connsiteX16" fmla="*/ 3683625 w 3944203"/>
                <a:gd name="connsiteY16" fmla="*/ 1081206 h 1235989"/>
                <a:gd name="connsiteX17" fmla="*/ 3655326 w 3944203"/>
                <a:gd name="connsiteY17" fmla="*/ 628933 h 1235989"/>
                <a:gd name="connsiteX18" fmla="*/ 3655326 w 3944203"/>
                <a:gd name="connsiteY18" fmla="*/ 628933 h 1235989"/>
                <a:gd name="connsiteX19" fmla="*/ 3709917 w 3944203"/>
                <a:gd name="connsiteY19" fmla="*/ 492456 h 1235989"/>
                <a:gd name="connsiteX20" fmla="*/ 3696269 w 3944203"/>
                <a:gd name="connsiteY20" fmla="*/ 219500 h 1235989"/>
                <a:gd name="connsiteX21" fmla="*/ 3778155 w 3944203"/>
                <a:gd name="connsiteY21" fmla="*/ 164909 h 1235989"/>
                <a:gd name="connsiteX22" fmla="*/ 3900985 w 3944203"/>
                <a:gd name="connsiteY22" fmla="*/ 178557 h 1235989"/>
                <a:gd name="connsiteX23" fmla="*/ 3928281 w 3944203"/>
                <a:gd name="connsiteY23" fmla="*/ 233148 h 1235989"/>
                <a:gd name="connsiteX24" fmla="*/ 3805451 w 3944203"/>
                <a:gd name="connsiteY24" fmla="*/ 192205 h 1235989"/>
                <a:gd name="connsiteX25" fmla="*/ 3696269 w 3944203"/>
                <a:gd name="connsiteY25" fmla="*/ 178557 h 1235989"/>
                <a:gd name="connsiteX26" fmla="*/ 3600735 w 3944203"/>
                <a:gd name="connsiteY26" fmla="*/ 219500 h 1235989"/>
                <a:gd name="connsiteX27" fmla="*/ 3614382 w 3944203"/>
                <a:gd name="connsiteY27" fmla="*/ 315035 h 1235989"/>
                <a:gd name="connsiteX28" fmla="*/ 3587087 w 3944203"/>
                <a:gd name="connsiteY28" fmla="*/ 547047 h 1235989"/>
                <a:gd name="connsiteX29" fmla="*/ 3579737 w 3944203"/>
                <a:gd name="connsiteY29" fmla="*/ 1100334 h 1235989"/>
                <a:gd name="connsiteX30" fmla="*/ 3551643 w 3944203"/>
                <a:gd name="connsiteY30" fmla="*/ 1170157 h 1235989"/>
                <a:gd name="connsiteX31" fmla="*/ 3279066 w 3944203"/>
                <a:gd name="connsiteY31" fmla="*/ 1184512 h 1235989"/>
                <a:gd name="connsiteX32" fmla="*/ 2823180 w 3944203"/>
                <a:gd name="connsiteY32" fmla="*/ 861294 h 1235989"/>
                <a:gd name="connsiteX33" fmla="*/ 2428557 w 3944203"/>
                <a:gd name="connsiteY33" fmla="*/ 250347 h 1235989"/>
                <a:gd name="connsiteX34" fmla="*/ 2331493 w 3944203"/>
                <a:gd name="connsiteY34" fmla="*/ 151262 h 1235989"/>
                <a:gd name="connsiteX35" fmla="*/ 2181367 w 3944203"/>
                <a:gd name="connsiteY35" fmla="*/ 69375 h 1235989"/>
                <a:gd name="connsiteX36" fmla="*/ 1990299 w 3944203"/>
                <a:gd name="connsiteY36" fmla="*/ 123966 h 1235989"/>
                <a:gd name="connsiteX37" fmla="*/ 1785582 w 3944203"/>
                <a:gd name="connsiteY37" fmla="*/ 315035 h 1235989"/>
                <a:gd name="connsiteX38" fmla="*/ 1512627 w 3944203"/>
                <a:gd name="connsiteY38" fmla="*/ 615285 h 1235989"/>
                <a:gd name="connsiteX39" fmla="*/ 1335206 w 3944203"/>
                <a:gd name="connsiteY39" fmla="*/ 765411 h 1235989"/>
                <a:gd name="connsiteX40" fmla="*/ 1130490 w 3944203"/>
                <a:gd name="connsiteY40" fmla="*/ 738115 h 1235989"/>
                <a:gd name="connsiteX41" fmla="*/ 871182 w 3944203"/>
                <a:gd name="connsiteY41" fmla="*/ 478808 h 1235989"/>
                <a:gd name="connsiteX42" fmla="*/ 639170 w 3944203"/>
                <a:gd name="connsiteY42" fmla="*/ 246796 h 1235989"/>
                <a:gd name="connsiteX43" fmla="*/ 502693 w 3944203"/>
                <a:gd name="connsiteY43" fmla="*/ 246796 h 1235989"/>
                <a:gd name="connsiteX44" fmla="*/ 311624 w 3944203"/>
                <a:gd name="connsiteY44" fmla="*/ 396921 h 1235989"/>
                <a:gd name="connsiteX45" fmla="*/ 311624 w 3944203"/>
                <a:gd name="connsiteY45" fmla="*/ 396921 h 1235989"/>
                <a:gd name="connsiteX46" fmla="*/ 188794 w 3944203"/>
                <a:gd name="connsiteY46" fmla="*/ 587990 h 1235989"/>
                <a:gd name="connsiteX47" fmla="*/ 25021 w 3944203"/>
                <a:gd name="connsiteY47" fmla="*/ 710820 h 1235989"/>
                <a:gd name="connsiteX48" fmla="*/ 38669 w 3944203"/>
                <a:gd name="connsiteY48" fmla="*/ 628933 h 1235989"/>
                <a:gd name="connsiteX0" fmla="*/ 38669 w 3944203"/>
                <a:gd name="connsiteY0" fmla="*/ 628933 h 1235989"/>
                <a:gd name="connsiteX1" fmla="*/ 202442 w 3944203"/>
                <a:gd name="connsiteY1" fmla="*/ 437864 h 1235989"/>
                <a:gd name="connsiteX2" fmla="*/ 379863 w 3944203"/>
                <a:gd name="connsiteY2" fmla="*/ 260444 h 1235989"/>
                <a:gd name="connsiteX3" fmla="*/ 652818 w 3944203"/>
                <a:gd name="connsiteY3" fmla="*/ 205853 h 1235989"/>
                <a:gd name="connsiteX4" fmla="*/ 925773 w 3944203"/>
                <a:gd name="connsiteY4" fmla="*/ 410569 h 1235989"/>
                <a:gd name="connsiteX5" fmla="*/ 1171433 w 3944203"/>
                <a:gd name="connsiteY5" fmla="*/ 710820 h 1235989"/>
                <a:gd name="connsiteX6" fmla="*/ 1321558 w 3944203"/>
                <a:gd name="connsiteY6" fmla="*/ 779059 h 1235989"/>
                <a:gd name="connsiteX7" fmla="*/ 1458036 w 3944203"/>
                <a:gd name="connsiteY7" fmla="*/ 738115 h 1235989"/>
                <a:gd name="connsiteX8" fmla="*/ 1662753 w 3944203"/>
                <a:gd name="connsiteY8" fmla="*/ 560694 h 1235989"/>
                <a:gd name="connsiteX9" fmla="*/ 1922060 w 3944203"/>
                <a:gd name="connsiteY9" fmla="*/ 260444 h 1235989"/>
                <a:gd name="connsiteX10" fmla="*/ 2113129 w 3944203"/>
                <a:gd name="connsiteY10" fmla="*/ 83023 h 1235989"/>
                <a:gd name="connsiteX11" fmla="*/ 2372436 w 3944203"/>
                <a:gd name="connsiteY11" fmla="*/ 83023 h 1235989"/>
                <a:gd name="connsiteX12" fmla="*/ 2686512 w 3944203"/>
                <a:gd name="connsiteY12" fmla="*/ 581160 h 1235989"/>
                <a:gd name="connsiteX13" fmla="*/ 2888679 w 3944203"/>
                <a:gd name="connsiteY13" fmla="*/ 798155 h 1235989"/>
                <a:gd name="connsiteX14" fmla="*/ 3002892 w 3944203"/>
                <a:gd name="connsiteY14" fmla="*/ 871056 h 1235989"/>
                <a:gd name="connsiteX15" fmla="*/ 3281375 w 3944203"/>
                <a:gd name="connsiteY15" fmla="*/ 1131170 h 1235989"/>
                <a:gd name="connsiteX16" fmla="*/ 3683625 w 3944203"/>
                <a:gd name="connsiteY16" fmla="*/ 1081206 h 1235989"/>
                <a:gd name="connsiteX17" fmla="*/ 3655326 w 3944203"/>
                <a:gd name="connsiteY17" fmla="*/ 628933 h 1235989"/>
                <a:gd name="connsiteX18" fmla="*/ 3655326 w 3944203"/>
                <a:gd name="connsiteY18" fmla="*/ 628933 h 1235989"/>
                <a:gd name="connsiteX19" fmla="*/ 3709917 w 3944203"/>
                <a:gd name="connsiteY19" fmla="*/ 492456 h 1235989"/>
                <a:gd name="connsiteX20" fmla="*/ 3696269 w 3944203"/>
                <a:gd name="connsiteY20" fmla="*/ 219500 h 1235989"/>
                <a:gd name="connsiteX21" fmla="*/ 3778155 w 3944203"/>
                <a:gd name="connsiteY21" fmla="*/ 164909 h 1235989"/>
                <a:gd name="connsiteX22" fmla="*/ 3900985 w 3944203"/>
                <a:gd name="connsiteY22" fmla="*/ 178557 h 1235989"/>
                <a:gd name="connsiteX23" fmla="*/ 3928281 w 3944203"/>
                <a:gd name="connsiteY23" fmla="*/ 233148 h 1235989"/>
                <a:gd name="connsiteX24" fmla="*/ 3805451 w 3944203"/>
                <a:gd name="connsiteY24" fmla="*/ 192205 h 1235989"/>
                <a:gd name="connsiteX25" fmla="*/ 3696269 w 3944203"/>
                <a:gd name="connsiteY25" fmla="*/ 178557 h 1235989"/>
                <a:gd name="connsiteX26" fmla="*/ 3600735 w 3944203"/>
                <a:gd name="connsiteY26" fmla="*/ 219500 h 1235989"/>
                <a:gd name="connsiteX27" fmla="*/ 3614382 w 3944203"/>
                <a:gd name="connsiteY27" fmla="*/ 315035 h 1235989"/>
                <a:gd name="connsiteX28" fmla="*/ 3587087 w 3944203"/>
                <a:gd name="connsiteY28" fmla="*/ 547047 h 1235989"/>
                <a:gd name="connsiteX29" fmla="*/ 3579737 w 3944203"/>
                <a:gd name="connsiteY29" fmla="*/ 1100334 h 1235989"/>
                <a:gd name="connsiteX30" fmla="*/ 3551643 w 3944203"/>
                <a:gd name="connsiteY30" fmla="*/ 1170157 h 1235989"/>
                <a:gd name="connsiteX31" fmla="*/ 3279066 w 3944203"/>
                <a:gd name="connsiteY31" fmla="*/ 1184512 h 1235989"/>
                <a:gd name="connsiteX32" fmla="*/ 2823180 w 3944203"/>
                <a:gd name="connsiteY32" fmla="*/ 861294 h 1235989"/>
                <a:gd name="connsiteX33" fmla="*/ 2428557 w 3944203"/>
                <a:gd name="connsiteY33" fmla="*/ 250347 h 1235989"/>
                <a:gd name="connsiteX34" fmla="*/ 2331493 w 3944203"/>
                <a:gd name="connsiteY34" fmla="*/ 151262 h 1235989"/>
                <a:gd name="connsiteX35" fmla="*/ 2181367 w 3944203"/>
                <a:gd name="connsiteY35" fmla="*/ 69375 h 1235989"/>
                <a:gd name="connsiteX36" fmla="*/ 1990299 w 3944203"/>
                <a:gd name="connsiteY36" fmla="*/ 123966 h 1235989"/>
                <a:gd name="connsiteX37" fmla="*/ 1785582 w 3944203"/>
                <a:gd name="connsiteY37" fmla="*/ 315035 h 1235989"/>
                <a:gd name="connsiteX38" fmla="*/ 1512627 w 3944203"/>
                <a:gd name="connsiteY38" fmla="*/ 615285 h 1235989"/>
                <a:gd name="connsiteX39" fmla="*/ 1335206 w 3944203"/>
                <a:gd name="connsiteY39" fmla="*/ 765411 h 1235989"/>
                <a:gd name="connsiteX40" fmla="*/ 1130490 w 3944203"/>
                <a:gd name="connsiteY40" fmla="*/ 738115 h 1235989"/>
                <a:gd name="connsiteX41" fmla="*/ 871182 w 3944203"/>
                <a:gd name="connsiteY41" fmla="*/ 478808 h 1235989"/>
                <a:gd name="connsiteX42" fmla="*/ 639170 w 3944203"/>
                <a:gd name="connsiteY42" fmla="*/ 246796 h 1235989"/>
                <a:gd name="connsiteX43" fmla="*/ 502693 w 3944203"/>
                <a:gd name="connsiteY43" fmla="*/ 246796 h 1235989"/>
                <a:gd name="connsiteX44" fmla="*/ 311624 w 3944203"/>
                <a:gd name="connsiteY44" fmla="*/ 396921 h 1235989"/>
                <a:gd name="connsiteX45" fmla="*/ 311624 w 3944203"/>
                <a:gd name="connsiteY45" fmla="*/ 396921 h 1235989"/>
                <a:gd name="connsiteX46" fmla="*/ 188794 w 3944203"/>
                <a:gd name="connsiteY46" fmla="*/ 587990 h 1235989"/>
                <a:gd name="connsiteX47" fmla="*/ 25021 w 3944203"/>
                <a:gd name="connsiteY47" fmla="*/ 710820 h 1235989"/>
                <a:gd name="connsiteX48" fmla="*/ 38669 w 3944203"/>
                <a:gd name="connsiteY48" fmla="*/ 628933 h 1235989"/>
                <a:gd name="connsiteX0" fmla="*/ 38669 w 4061832"/>
                <a:gd name="connsiteY0" fmla="*/ 628933 h 1235989"/>
                <a:gd name="connsiteX1" fmla="*/ 202442 w 4061832"/>
                <a:gd name="connsiteY1" fmla="*/ 437864 h 1235989"/>
                <a:gd name="connsiteX2" fmla="*/ 379863 w 4061832"/>
                <a:gd name="connsiteY2" fmla="*/ 260444 h 1235989"/>
                <a:gd name="connsiteX3" fmla="*/ 652818 w 4061832"/>
                <a:gd name="connsiteY3" fmla="*/ 205853 h 1235989"/>
                <a:gd name="connsiteX4" fmla="*/ 925773 w 4061832"/>
                <a:gd name="connsiteY4" fmla="*/ 410569 h 1235989"/>
                <a:gd name="connsiteX5" fmla="*/ 1171433 w 4061832"/>
                <a:gd name="connsiteY5" fmla="*/ 710820 h 1235989"/>
                <a:gd name="connsiteX6" fmla="*/ 1321558 w 4061832"/>
                <a:gd name="connsiteY6" fmla="*/ 779059 h 1235989"/>
                <a:gd name="connsiteX7" fmla="*/ 1458036 w 4061832"/>
                <a:gd name="connsiteY7" fmla="*/ 738115 h 1235989"/>
                <a:gd name="connsiteX8" fmla="*/ 1662753 w 4061832"/>
                <a:gd name="connsiteY8" fmla="*/ 560694 h 1235989"/>
                <a:gd name="connsiteX9" fmla="*/ 1922060 w 4061832"/>
                <a:gd name="connsiteY9" fmla="*/ 260444 h 1235989"/>
                <a:gd name="connsiteX10" fmla="*/ 2113129 w 4061832"/>
                <a:gd name="connsiteY10" fmla="*/ 83023 h 1235989"/>
                <a:gd name="connsiteX11" fmla="*/ 2372436 w 4061832"/>
                <a:gd name="connsiteY11" fmla="*/ 83023 h 1235989"/>
                <a:gd name="connsiteX12" fmla="*/ 2686512 w 4061832"/>
                <a:gd name="connsiteY12" fmla="*/ 581160 h 1235989"/>
                <a:gd name="connsiteX13" fmla="*/ 2888679 w 4061832"/>
                <a:gd name="connsiteY13" fmla="*/ 798155 h 1235989"/>
                <a:gd name="connsiteX14" fmla="*/ 3002892 w 4061832"/>
                <a:gd name="connsiteY14" fmla="*/ 871056 h 1235989"/>
                <a:gd name="connsiteX15" fmla="*/ 3281375 w 4061832"/>
                <a:gd name="connsiteY15" fmla="*/ 1131170 h 1235989"/>
                <a:gd name="connsiteX16" fmla="*/ 3683625 w 4061832"/>
                <a:gd name="connsiteY16" fmla="*/ 1081206 h 1235989"/>
                <a:gd name="connsiteX17" fmla="*/ 3655326 w 4061832"/>
                <a:gd name="connsiteY17" fmla="*/ 628933 h 1235989"/>
                <a:gd name="connsiteX18" fmla="*/ 4052734 w 4061832"/>
                <a:gd name="connsiteY18" fmla="*/ 1168338 h 1235989"/>
                <a:gd name="connsiteX19" fmla="*/ 3709917 w 4061832"/>
                <a:gd name="connsiteY19" fmla="*/ 492456 h 1235989"/>
                <a:gd name="connsiteX20" fmla="*/ 3696269 w 4061832"/>
                <a:gd name="connsiteY20" fmla="*/ 219500 h 1235989"/>
                <a:gd name="connsiteX21" fmla="*/ 3778155 w 4061832"/>
                <a:gd name="connsiteY21" fmla="*/ 164909 h 1235989"/>
                <a:gd name="connsiteX22" fmla="*/ 3900985 w 4061832"/>
                <a:gd name="connsiteY22" fmla="*/ 178557 h 1235989"/>
                <a:gd name="connsiteX23" fmla="*/ 3928281 w 4061832"/>
                <a:gd name="connsiteY23" fmla="*/ 233148 h 1235989"/>
                <a:gd name="connsiteX24" fmla="*/ 3805451 w 4061832"/>
                <a:gd name="connsiteY24" fmla="*/ 192205 h 1235989"/>
                <a:gd name="connsiteX25" fmla="*/ 3696269 w 4061832"/>
                <a:gd name="connsiteY25" fmla="*/ 178557 h 1235989"/>
                <a:gd name="connsiteX26" fmla="*/ 3600735 w 4061832"/>
                <a:gd name="connsiteY26" fmla="*/ 219500 h 1235989"/>
                <a:gd name="connsiteX27" fmla="*/ 3614382 w 4061832"/>
                <a:gd name="connsiteY27" fmla="*/ 315035 h 1235989"/>
                <a:gd name="connsiteX28" fmla="*/ 3587087 w 4061832"/>
                <a:gd name="connsiteY28" fmla="*/ 547047 h 1235989"/>
                <a:gd name="connsiteX29" fmla="*/ 3579737 w 4061832"/>
                <a:gd name="connsiteY29" fmla="*/ 1100334 h 1235989"/>
                <a:gd name="connsiteX30" fmla="*/ 3551643 w 4061832"/>
                <a:gd name="connsiteY30" fmla="*/ 1170157 h 1235989"/>
                <a:gd name="connsiteX31" fmla="*/ 3279066 w 4061832"/>
                <a:gd name="connsiteY31" fmla="*/ 1184512 h 1235989"/>
                <a:gd name="connsiteX32" fmla="*/ 2823180 w 4061832"/>
                <a:gd name="connsiteY32" fmla="*/ 861294 h 1235989"/>
                <a:gd name="connsiteX33" fmla="*/ 2428557 w 4061832"/>
                <a:gd name="connsiteY33" fmla="*/ 250347 h 1235989"/>
                <a:gd name="connsiteX34" fmla="*/ 2331493 w 4061832"/>
                <a:gd name="connsiteY34" fmla="*/ 151262 h 1235989"/>
                <a:gd name="connsiteX35" fmla="*/ 2181367 w 4061832"/>
                <a:gd name="connsiteY35" fmla="*/ 69375 h 1235989"/>
                <a:gd name="connsiteX36" fmla="*/ 1990299 w 4061832"/>
                <a:gd name="connsiteY36" fmla="*/ 123966 h 1235989"/>
                <a:gd name="connsiteX37" fmla="*/ 1785582 w 4061832"/>
                <a:gd name="connsiteY37" fmla="*/ 315035 h 1235989"/>
                <a:gd name="connsiteX38" fmla="*/ 1512627 w 4061832"/>
                <a:gd name="connsiteY38" fmla="*/ 615285 h 1235989"/>
                <a:gd name="connsiteX39" fmla="*/ 1335206 w 4061832"/>
                <a:gd name="connsiteY39" fmla="*/ 765411 h 1235989"/>
                <a:gd name="connsiteX40" fmla="*/ 1130490 w 4061832"/>
                <a:gd name="connsiteY40" fmla="*/ 738115 h 1235989"/>
                <a:gd name="connsiteX41" fmla="*/ 871182 w 4061832"/>
                <a:gd name="connsiteY41" fmla="*/ 478808 h 1235989"/>
                <a:gd name="connsiteX42" fmla="*/ 639170 w 4061832"/>
                <a:gd name="connsiteY42" fmla="*/ 246796 h 1235989"/>
                <a:gd name="connsiteX43" fmla="*/ 502693 w 4061832"/>
                <a:gd name="connsiteY43" fmla="*/ 246796 h 1235989"/>
                <a:gd name="connsiteX44" fmla="*/ 311624 w 4061832"/>
                <a:gd name="connsiteY44" fmla="*/ 396921 h 1235989"/>
                <a:gd name="connsiteX45" fmla="*/ 311624 w 4061832"/>
                <a:gd name="connsiteY45" fmla="*/ 396921 h 1235989"/>
                <a:gd name="connsiteX46" fmla="*/ 188794 w 4061832"/>
                <a:gd name="connsiteY46" fmla="*/ 587990 h 1235989"/>
                <a:gd name="connsiteX47" fmla="*/ 25021 w 4061832"/>
                <a:gd name="connsiteY47" fmla="*/ 710820 h 1235989"/>
                <a:gd name="connsiteX48" fmla="*/ 38669 w 4061832"/>
                <a:gd name="connsiteY48" fmla="*/ 628933 h 1235989"/>
                <a:gd name="connsiteX0" fmla="*/ 38669 w 4061832"/>
                <a:gd name="connsiteY0" fmla="*/ 628933 h 1280463"/>
                <a:gd name="connsiteX1" fmla="*/ 202442 w 4061832"/>
                <a:gd name="connsiteY1" fmla="*/ 437864 h 1280463"/>
                <a:gd name="connsiteX2" fmla="*/ 379863 w 4061832"/>
                <a:gd name="connsiteY2" fmla="*/ 260444 h 1280463"/>
                <a:gd name="connsiteX3" fmla="*/ 652818 w 4061832"/>
                <a:gd name="connsiteY3" fmla="*/ 205853 h 1280463"/>
                <a:gd name="connsiteX4" fmla="*/ 925773 w 4061832"/>
                <a:gd name="connsiteY4" fmla="*/ 410569 h 1280463"/>
                <a:gd name="connsiteX5" fmla="*/ 1171433 w 4061832"/>
                <a:gd name="connsiteY5" fmla="*/ 710820 h 1280463"/>
                <a:gd name="connsiteX6" fmla="*/ 1321558 w 4061832"/>
                <a:gd name="connsiteY6" fmla="*/ 779059 h 1280463"/>
                <a:gd name="connsiteX7" fmla="*/ 1458036 w 4061832"/>
                <a:gd name="connsiteY7" fmla="*/ 738115 h 1280463"/>
                <a:gd name="connsiteX8" fmla="*/ 1662753 w 4061832"/>
                <a:gd name="connsiteY8" fmla="*/ 560694 h 1280463"/>
                <a:gd name="connsiteX9" fmla="*/ 1922060 w 4061832"/>
                <a:gd name="connsiteY9" fmla="*/ 260444 h 1280463"/>
                <a:gd name="connsiteX10" fmla="*/ 2113129 w 4061832"/>
                <a:gd name="connsiteY10" fmla="*/ 83023 h 1280463"/>
                <a:gd name="connsiteX11" fmla="*/ 2372436 w 4061832"/>
                <a:gd name="connsiteY11" fmla="*/ 83023 h 1280463"/>
                <a:gd name="connsiteX12" fmla="*/ 2686512 w 4061832"/>
                <a:gd name="connsiteY12" fmla="*/ 581160 h 1280463"/>
                <a:gd name="connsiteX13" fmla="*/ 2888679 w 4061832"/>
                <a:gd name="connsiteY13" fmla="*/ 798155 h 1280463"/>
                <a:gd name="connsiteX14" fmla="*/ 3002892 w 4061832"/>
                <a:gd name="connsiteY14" fmla="*/ 871056 h 1280463"/>
                <a:gd name="connsiteX15" fmla="*/ 3281375 w 4061832"/>
                <a:gd name="connsiteY15" fmla="*/ 1131170 h 1280463"/>
                <a:gd name="connsiteX16" fmla="*/ 3683625 w 4061832"/>
                <a:gd name="connsiteY16" fmla="*/ 1081206 h 1280463"/>
                <a:gd name="connsiteX17" fmla="*/ 3655326 w 4061832"/>
                <a:gd name="connsiteY17" fmla="*/ 628933 h 1280463"/>
                <a:gd name="connsiteX18" fmla="*/ 4052734 w 4061832"/>
                <a:gd name="connsiteY18" fmla="*/ 1168338 h 1280463"/>
                <a:gd name="connsiteX19" fmla="*/ 3709917 w 4061832"/>
                <a:gd name="connsiteY19" fmla="*/ 492456 h 1280463"/>
                <a:gd name="connsiteX20" fmla="*/ 3696269 w 4061832"/>
                <a:gd name="connsiteY20" fmla="*/ 219500 h 1280463"/>
                <a:gd name="connsiteX21" fmla="*/ 3778155 w 4061832"/>
                <a:gd name="connsiteY21" fmla="*/ 164909 h 1280463"/>
                <a:gd name="connsiteX22" fmla="*/ 3900985 w 4061832"/>
                <a:gd name="connsiteY22" fmla="*/ 178557 h 1280463"/>
                <a:gd name="connsiteX23" fmla="*/ 3928281 w 4061832"/>
                <a:gd name="connsiteY23" fmla="*/ 233148 h 1280463"/>
                <a:gd name="connsiteX24" fmla="*/ 3805451 w 4061832"/>
                <a:gd name="connsiteY24" fmla="*/ 192205 h 1280463"/>
                <a:gd name="connsiteX25" fmla="*/ 3696269 w 4061832"/>
                <a:gd name="connsiteY25" fmla="*/ 178557 h 1280463"/>
                <a:gd name="connsiteX26" fmla="*/ 3600735 w 4061832"/>
                <a:gd name="connsiteY26" fmla="*/ 219500 h 1280463"/>
                <a:gd name="connsiteX27" fmla="*/ 3614382 w 4061832"/>
                <a:gd name="connsiteY27" fmla="*/ 315035 h 1280463"/>
                <a:gd name="connsiteX28" fmla="*/ 3823817 w 4061832"/>
                <a:gd name="connsiteY28" fmla="*/ 1149580 h 1280463"/>
                <a:gd name="connsiteX29" fmla="*/ 3579737 w 4061832"/>
                <a:gd name="connsiteY29" fmla="*/ 1100334 h 1280463"/>
                <a:gd name="connsiteX30" fmla="*/ 3551643 w 4061832"/>
                <a:gd name="connsiteY30" fmla="*/ 1170157 h 1280463"/>
                <a:gd name="connsiteX31" fmla="*/ 3279066 w 4061832"/>
                <a:gd name="connsiteY31" fmla="*/ 1184512 h 1280463"/>
                <a:gd name="connsiteX32" fmla="*/ 2823180 w 4061832"/>
                <a:gd name="connsiteY32" fmla="*/ 861294 h 1280463"/>
                <a:gd name="connsiteX33" fmla="*/ 2428557 w 4061832"/>
                <a:gd name="connsiteY33" fmla="*/ 250347 h 1280463"/>
                <a:gd name="connsiteX34" fmla="*/ 2331493 w 4061832"/>
                <a:gd name="connsiteY34" fmla="*/ 151262 h 1280463"/>
                <a:gd name="connsiteX35" fmla="*/ 2181367 w 4061832"/>
                <a:gd name="connsiteY35" fmla="*/ 69375 h 1280463"/>
                <a:gd name="connsiteX36" fmla="*/ 1990299 w 4061832"/>
                <a:gd name="connsiteY36" fmla="*/ 123966 h 1280463"/>
                <a:gd name="connsiteX37" fmla="*/ 1785582 w 4061832"/>
                <a:gd name="connsiteY37" fmla="*/ 315035 h 1280463"/>
                <a:gd name="connsiteX38" fmla="*/ 1512627 w 4061832"/>
                <a:gd name="connsiteY38" fmla="*/ 615285 h 1280463"/>
                <a:gd name="connsiteX39" fmla="*/ 1335206 w 4061832"/>
                <a:gd name="connsiteY39" fmla="*/ 765411 h 1280463"/>
                <a:gd name="connsiteX40" fmla="*/ 1130490 w 4061832"/>
                <a:gd name="connsiteY40" fmla="*/ 738115 h 1280463"/>
                <a:gd name="connsiteX41" fmla="*/ 871182 w 4061832"/>
                <a:gd name="connsiteY41" fmla="*/ 478808 h 1280463"/>
                <a:gd name="connsiteX42" fmla="*/ 639170 w 4061832"/>
                <a:gd name="connsiteY42" fmla="*/ 246796 h 1280463"/>
                <a:gd name="connsiteX43" fmla="*/ 502693 w 4061832"/>
                <a:gd name="connsiteY43" fmla="*/ 246796 h 1280463"/>
                <a:gd name="connsiteX44" fmla="*/ 311624 w 4061832"/>
                <a:gd name="connsiteY44" fmla="*/ 396921 h 1280463"/>
                <a:gd name="connsiteX45" fmla="*/ 311624 w 4061832"/>
                <a:gd name="connsiteY45" fmla="*/ 396921 h 1280463"/>
                <a:gd name="connsiteX46" fmla="*/ 188794 w 4061832"/>
                <a:gd name="connsiteY46" fmla="*/ 587990 h 1280463"/>
                <a:gd name="connsiteX47" fmla="*/ 25021 w 4061832"/>
                <a:gd name="connsiteY47" fmla="*/ 710820 h 1280463"/>
                <a:gd name="connsiteX48" fmla="*/ 38669 w 4061832"/>
                <a:gd name="connsiteY48" fmla="*/ 628933 h 1280463"/>
                <a:gd name="connsiteX0" fmla="*/ 38669 w 4061832"/>
                <a:gd name="connsiteY0" fmla="*/ 628933 h 1280463"/>
                <a:gd name="connsiteX1" fmla="*/ 202442 w 4061832"/>
                <a:gd name="connsiteY1" fmla="*/ 437864 h 1280463"/>
                <a:gd name="connsiteX2" fmla="*/ 379863 w 4061832"/>
                <a:gd name="connsiteY2" fmla="*/ 260444 h 1280463"/>
                <a:gd name="connsiteX3" fmla="*/ 652818 w 4061832"/>
                <a:gd name="connsiteY3" fmla="*/ 205853 h 1280463"/>
                <a:gd name="connsiteX4" fmla="*/ 925773 w 4061832"/>
                <a:gd name="connsiteY4" fmla="*/ 410569 h 1280463"/>
                <a:gd name="connsiteX5" fmla="*/ 1171433 w 4061832"/>
                <a:gd name="connsiteY5" fmla="*/ 710820 h 1280463"/>
                <a:gd name="connsiteX6" fmla="*/ 1321558 w 4061832"/>
                <a:gd name="connsiteY6" fmla="*/ 779059 h 1280463"/>
                <a:gd name="connsiteX7" fmla="*/ 1458036 w 4061832"/>
                <a:gd name="connsiteY7" fmla="*/ 738115 h 1280463"/>
                <a:gd name="connsiteX8" fmla="*/ 1662753 w 4061832"/>
                <a:gd name="connsiteY8" fmla="*/ 560694 h 1280463"/>
                <a:gd name="connsiteX9" fmla="*/ 1922060 w 4061832"/>
                <a:gd name="connsiteY9" fmla="*/ 260444 h 1280463"/>
                <a:gd name="connsiteX10" fmla="*/ 2113129 w 4061832"/>
                <a:gd name="connsiteY10" fmla="*/ 83023 h 1280463"/>
                <a:gd name="connsiteX11" fmla="*/ 2372436 w 4061832"/>
                <a:gd name="connsiteY11" fmla="*/ 83023 h 1280463"/>
                <a:gd name="connsiteX12" fmla="*/ 2686512 w 4061832"/>
                <a:gd name="connsiteY12" fmla="*/ 581160 h 1280463"/>
                <a:gd name="connsiteX13" fmla="*/ 2888679 w 4061832"/>
                <a:gd name="connsiteY13" fmla="*/ 798155 h 1280463"/>
                <a:gd name="connsiteX14" fmla="*/ 3002892 w 4061832"/>
                <a:gd name="connsiteY14" fmla="*/ 871056 h 1280463"/>
                <a:gd name="connsiteX15" fmla="*/ 3281375 w 4061832"/>
                <a:gd name="connsiteY15" fmla="*/ 1131170 h 1280463"/>
                <a:gd name="connsiteX16" fmla="*/ 3683625 w 4061832"/>
                <a:gd name="connsiteY16" fmla="*/ 1081206 h 1280463"/>
                <a:gd name="connsiteX17" fmla="*/ 3655326 w 4061832"/>
                <a:gd name="connsiteY17" fmla="*/ 628933 h 1280463"/>
                <a:gd name="connsiteX18" fmla="*/ 3679319 w 4061832"/>
                <a:gd name="connsiteY18" fmla="*/ 999433 h 1280463"/>
                <a:gd name="connsiteX19" fmla="*/ 4052734 w 4061832"/>
                <a:gd name="connsiteY19" fmla="*/ 1168338 h 1280463"/>
                <a:gd name="connsiteX20" fmla="*/ 3709917 w 4061832"/>
                <a:gd name="connsiteY20" fmla="*/ 492456 h 1280463"/>
                <a:gd name="connsiteX21" fmla="*/ 3696269 w 4061832"/>
                <a:gd name="connsiteY21" fmla="*/ 219500 h 1280463"/>
                <a:gd name="connsiteX22" fmla="*/ 3778155 w 4061832"/>
                <a:gd name="connsiteY22" fmla="*/ 164909 h 1280463"/>
                <a:gd name="connsiteX23" fmla="*/ 3900985 w 4061832"/>
                <a:gd name="connsiteY23" fmla="*/ 178557 h 1280463"/>
                <a:gd name="connsiteX24" fmla="*/ 3928281 w 4061832"/>
                <a:gd name="connsiteY24" fmla="*/ 233148 h 1280463"/>
                <a:gd name="connsiteX25" fmla="*/ 3805451 w 4061832"/>
                <a:gd name="connsiteY25" fmla="*/ 192205 h 1280463"/>
                <a:gd name="connsiteX26" fmla="*/ 3696269 w 4061832"/>
                <a:gd name="connsiteY26" fmla="*/ 178557 h 1280463"/>
                <a:gd name="connsiteX27" fmla="*/ 3600735 w 4061832"/>
                <a:gd name="connsiteY27" fmla="*/ 219500 h 1280463"/>
                <a:gd name="connsiteX28" fmla="*/ 3614382 w 4061832"/>
                <a:gd name="connsiteY28" fmla="*/ 315035 h 1280463"/>
                <a:gd name="connsiteX29" fmla="*/ 3823817 w 4061832"/>
                <a:gd name="connsiteY29" fmla="*/ 1149580 h 1280463"/>
                <a:gd name="connsiteX30" fmla="*/ 3579737 w 4061832"/>
                <a:gd name="connsiteY30" fmla="*/ 1100334 h 1280463"/>
                <a:gd name="connsiteX31" fmla="*/ 3551643 w 4061832"/>
                <a:gd name="connsiteY31" fmla="*/ 1170157 h 1280463"/>
                <a:gd name="connsiteX32" fmla="*/ 3279066 w 4061832"/>
                <a:gd name="connsiteY32" fmla="*/ 1184512 h 1280463"/>
                <a:gd name="connsiteX33" fmla="*/ 2823180 w 4061832"/>
                <a:gd name="connsiteY33" fmla="*/ 861294 h 1280463"/>
                <a:gd name="connsiteX34" fmla="*/ 2428557 w 4061832"/>
                <a:gd name="connsiteY34" fmla="*/ 250347 h 1280463"/>
                <a:gd name="connsiteX35" fmla="*/ 2331493 w 4061832"/>
                <a:gd name="connsiteY35" fmla="*/ 151262 h 1280463"/>
                <a:gd name="connsiteX36" fmla="*/ 2181367 w 4061832"/>
                <a:gd name="connsiteY36" fmla="*/ 69375 h 1280463"/>
                <a:gd name="connsiteX37" fmla="*/ 1990299 w 4061832"/>
                <a:gd name="connsiteY37" fmla="*/ 123966 h 1280463"/>
                <a:gd name="connsiteX38" fmla="*/ 1785582 w 4061832"/>
                <a:gd name="connsiteY38" fmla="*/ 315035 h 1280463"/>
                <a:gd name="connsiteX39" fmla="*/ 1512627 w 4061832"/>
                <a:gd name="connsiteY39" fmla="*/ 615285 h 1280463"/>
                <a:gd name="connsiteX40" fmla="*/ 1335206 w 4061832"/>
                <a:gd name="connsiteY40" fmla="*/ 765411 h 1280463"/>
                <a:gd name="connsiteX41" fmla="*/ 1130490 w 4061832"/>
                <a:gd name="connsiteY41" fmla="*/ 738115 h 1280463"/>
                <a:gd name="connsiteX42" fmla="*/ 871182 w 4061832"/>
                <a:gd name="connsiteY42" fmla="*/ 478808 h 1280463"/>
                <a:gd name="connsiteX43" fmla="*/ 639170 w 4061832"/>
                <a:gd name="connsiteY43" fmla="*/ 246796 h 1280463"/>
                <a:gd name="connsiteX44" fmla="*/ 502693 w 4061832"/>
                <a:gd name="connsiteY44" fmla="*/ 246796 h 1280463"/>
                <a:gd name="connsiteX45" fmla="*/ 311624 w 4061832"/>
                <a:gd name="connsiteY45" fmla="*/ 396921 h 1280463"/>
                <a:gd name="connsiteX46" fmla="*/ 311624 w 4061832"/>
                <a:gd name="connsiteY46" fmla="*/ 396921 h 1280463"/>
                <a:gd name="connsiteX47" fmla="*/ 188794 w 4061832"/>
                <a:gd name="connsiteY47" fmla="*/ 587990 h 1280463"/>
                <a:gd name="connsiteX48" fmla="*/ 25021 w 4061832"/>
                <a:gd name="connsiteY48" fmla="*/ 710820 h 1280463"/>
                <a:gd name="connsiteX49" fmla="*/ 38669 w 4061832"/>
                <a:gd name="connsiteY49" fmla="*/ 628933 h 1280463"/>
                <a:gd name="connsiteX0" fmla="*/ 38669 w 4061832"/>
                <a:gd name="connsiteY0" fmla="*/ 628933 h 1280463"/>
                <a:gd name="connsiteX1" fmla="*/ 202442 w 4061832"/>
                <a:gd name="connsiteY1" fmla="*/ 437864 h 1280463"/>
                <a:gd name="connsiteX2" fmla="*/ 379863 w 4061832"/>
                <a:gd name="connsiteY2" fmla="*/ 260444 h 1280463"/>
                <a:gd name="connsiteX3" fmla="*/ 652818 w 4061832"/>
                <a:gd name="connsiteY3" fmla="*/ 205853 h 1280463"/>
                <a:gd name="connsiteX4" fmla="*/ 925773 w 4061832"/>
                <a:gd name="connsiteY4" fmla="*/ 410569 h 1280463"/>
                <a:gd name="connsiteX5" fmla="*/ 1171433 w 4061832"/>
                <a:gd name="connsiteY5" fmla="*/ 710820 h 1280463"/>
                <a:gd name="connsiteX6" fmla="*/ 1321558 w 4061832"/>
                <a:gd name="connsiteY6" fmla="*/ 779059 h 1280463"/>
                <a:gd name="connsiteX7" fmla="*/ 1458036 w 4061832"/>
                <a:gd name="connsiteY7" fmla="*/ 738115 h 1280463"/>
                <a:gd name="connsiteX8" fmla="*/ 1662753 w 4061832"/>
                <a:gd name="connsiteY8" fmla="*/ 560694 h 1280463"/>
                <a:gd name="connsiteX9" fmla="*/ 1922060 w 4061832"/>
                <a:gd name="connsiteY9" fmla="*/ 260444 h 1280463"/>
                <a:gd name="connsiteX10" fmla="*/ 2113129 w 4061832"/>
                <a:gd name="connsiteY10" fmla="*/ 83023 h 1280463"/>
                <a:gd name="connsiteX11" fmla="*/ 2372436 w 4061832"/>
                <a:gd name="connsiteY11" fmla="*/ 83023 h 1280463"/>
                <a:gd name="connsiteX12" fmla="*/ 2686512 w 4061832"/>
                <a:gd name="connsiteY12" fmla="*/ 581160 h 1280463"/>
                <a:gd name="connsiteX13" fmla="*/ 2888679 w 4061832"/>
                <a:gd name="connsiteY13" fmla="*/ 798155 h 1280463"/>
                <a:gd name="connsiteX14" fmla="*/ 3002892 w 4061832"/>
                <a:gd name="connsiteY14" fmla="*/ 871056 h 1280463"/>
                <a:gd name="connsiteX15" fmla="*/ 3281375 w 4061832"/>
                <a:gd name="connsiteY15" fmla="*/ 1131170 h 1280463"/>
                <a:gd name="connsiteX16" fmla="*/ 3683625 w 4061832"/>
                <a:gd name="connsiteY16" fmla="*/ 1081206 h 1280463"/>
                <a:gd name="connsiteX17" fmla="*/ 3655326 w 4061832"/>
                <a:gd name="connsiteY17" fmla="*/ 628933 h 1280463"/>
                <a:gd name="connsiteX18" fmla="*/ 4052734 w 4061832"/>
                <a:gd name="connsiteY18" fmla="*/ 1168338 h 1280463"/>
                <a:gd name="connsiteX19" fmla="*/ 3709917 w 4061832"/>
                <a:gd name="connsiteY19" fmla="*/ 492456 h 1280463"/>
                <a:gd name="connsiteX20" fmla="*/ 3696269 w 4061832"/>
                <a:gd name="connsiteY20" fmla="*/ 219500 h 1280463"/>
                <a:gd name="connsiteX21" fmla="*/ 3778155 w 4061832"/>
                <a:gd name="connsiteY21" fmla="*/ 164909 h 1280463"/>
                <a:gd name="connsiteX22" fmla="*/ 3900985 w 4061832"/>
                <a:gd name="connsiteY22" fmla="*/ 178557 h 1280463"/>
                <a:gd name="connsiteX23" fmla="*/ 3928281 w 4061832"/>
                <a:gd name="connsiteY23" fmla="*/ 233148 h 1280463"/>
                <a:gd name="connsiteX24" fmla="*/ 3805451 w 4061832"/>
                <a:gd name="connsiteY24" fmla="*/ 192205 h 1280463"/>
                <a:gd name="connsiteX25" fmla="*/ 3696269 w 4061832"/>
                <a:gd name="connsiteY25" fmla="*/ 178557 h 1280463"/>
                <a:gd name="connsiteX26" fmla="*/ 3600735 w 4061832"/>
                <a:gd name="connsiteY26" fmla="*/ 219500 h 1280463"/>
                <a:gd name="connsiteX27" fmla="*/ 3614382 w 4061832"/>
                <a:gd name="connsiteY27" fmla="*/ 315035 h 1280463"/>
                <a:gd name="connsiteX28" fmla="*/ 3823817 w 4061832"/>
                <a:gd name="connsiteY28" fmla="*/ 1149580 h 1280463"/>
                <a:gd name="connsiteX29" fmla="*/ 3579737 w 4061832"/>
                <a:gd name="connsiteY29" fmla="*/ 1100334 h 1280463"/>
                <a:gd name="connsiteX30" fmla="*/ 3551643 w 4061832"/>
                <a:gd name="connsiteY30" fmla="*/ 1170157 h 1280463"/>
                <a:gd name="connsiteX31" fmla="*/ 3279066 w 4061832"/>
                <a:gd name="connsiteY31" fmla="*/ 1184512 h 1280463"/>
                <a:gd name="connsiteX32" fmla="*/ 2823180 w 4061832"/>
                <a:gd name="connsiteY32" fmla="*/ 861294 h 1280463"/>
                <a:gd name="connsiteX33" fmla="*/ 2428557 w 4061832"/>
                <a:gd name="connsiteY33" fmla="*/ 250347 h 1280463"/>
                <a:gd name="connsiteX34" fmla="*/ 2331493 w 4061832"/>
                <a:gd name="connsiteY34" fmla="*/ 151262 h 1280463"/>
                <a:gd name="connsiteX35" fmla="*/ 2181367 w 4061832"/>
                <a:gd name="connsiteY35" fmla="*/ 69375 h 1280463"/>
                <a:gd name="connsiteX36" fmla="*/ 1990299 w 4061832"/>
                <a:gd name="connsiteY36" fmla="*/ 123966 h 1280463"/>
                <a:gd name="connsiteX37" fmla="*/ 1785582 w 4061832"/>
                <a:gd name="connsiteY37" fmla="*/ 315035 h 1280463"/>
                <a:gd name="connsiteX38" fmla="*/ 1512627 w 4061832"/>
                <a:gd name="connsiteY38" fmla="*/ 615285 h 1280463"/>
                <a:gd name="connsiteX39" fmla="*/ 1335206 w 4061832"/>
                <a:gd name="connsiteY39" fmla="*/ 765411 h 1280463"/>
                <a:gd name="connsiteX40" fmla="*/ 1130490 w 4061832"/>
                <a:gd name="connsiteY40" fmla="*/ 738115 h 1280463"/>
                <a:gd name="connsiteX41" fmla="*/ 871182 w 4061832"/>
                <a:gd name="connsiteY41" fmla="*/ 478808 h 1280463"/>
                <a:gd name="connsiteX42" fmla="*/ 639170 w 4061832"/>
                <a:gd name="connsiteY42" fmla="*/ 246796 h 1280463"/>
                <a:gd name="connsiteX43" fmla="*/ 502693 w 4061832"/>
                <a:gd name="connsiteY43" fmla="*/ 246796 h 1280463"/>
                <a:gd name="connsiteX44" fmla="*/ 311624 w 4061832"/>
                <a:gd name="connsiteY44" fmla="*/ 396921 h 1280463"/>
                <a:gd name="connsiteX45" fmla="*/ 311624 w 4061832"/>
                <a:gd name="connsiteY45" fmla="*/ 396921 h 1280463"/>
                <a:gd name="connsiteX46" fmla="*/ 188794 w 4061832"/>
                <a:gd name="connsiteY46" fmla="*/ 587990 h 1280463"/>
                <a:gd name="connsiteX47" fmla="*/ 25021 w 4061832"/>
                <a:gd name="connsiteY47" fmla="*/ 710820 h 1280463"/>
                <a:gd name="connsiteX48" fmla="*/ 38669 w 4061832"/>
                <a:gd name="connsiteY48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805451 w 4057116"/>
                <a:gd name="connsiteY23" fmla="*/ 192205 h 1280463"/>
                <a:gd name="connsiteX24" fmla="*/ 3696269 w 4057116"/>
                <a:gd name="connsiteY24" fmla="*/ 178557 h 1280463"/>
                <a:gd name="connsiteX25" fmla="*/ 3600735 w 4057116"/>
                <a:gd name="connsiteY25" fmla="*/ 219500 h 1280463"/>
                <a:gd name="connsiteX26" fmla="*/ 3614382 w 4057116"/>
                <a:gd name="connsiteY26" fmla="*/ 315035 h 1280463"/>
                <a:gd name="connsiteX27" fmla="*/ 3823817 w 4057116"/>
                <a:gd name="connsiteY27" fmla="*/ 1149580 h 1280463"/>
                <a:gd name="connsiteX28" fmla="*/ 3579737 w 4057116"/>
                <a:gd name="connsiteY28" fmla="*/ 1100334 h 1280463"/>
                <a:gd name="connsiteX29" fmla="*/ 3551643 w 4057116"/>
                <a:gd name="connsiteY29" fmla="*/ 1170157 h 1280463"/>
                <a:gd name="connsiteX30" fmla="*/ 3279066 w 4057116"/>
                <a:gd name="connsiteY30" fmla="*/ 1184512 h 1280463"/>
                <a:gd name="connsiteX31" fmla="*/ 2823180 w 4057116"/>
                <a:gd name="connsiteY31" fmla="*/ 861294 h 1280463"/>
                <a:gd name="connsiteX32" fmla="*/ 2428557 w 4057116"/>
                <a:gd name="connsiteY32" fmla="*/ 250347 h 1280463"/>
                <a:gd name="connsiteX33" fmla="*/ 2331493 w 4057116"/>
                <a:gd name="connsiteY33" fmla="*/ 151262 h 1280463"/>
                <a:gd name="connsiteX34" fmla="*/ 2181367 w 4057116"/>
                <a:gd name="connsiteY34" fmla="*/ 69375 h 1280463"/>
                <a:gd name="connsiteX35" fmla="*/ 1990299 w 4057116"/>
                <a:gd name="connsiteY35" fmla="*/ 123966 h 1280463"/>
                <a:gd name="connsiteX36" fmla="*/ 1785582 w 4057116"/>
                <a:gd name="connsiteY36" fmla="*/ 315035 h 1280463"/>
                <a:gd name="connsiteX37" fmla="*/ 1512627 w 4057116"/>
                <a:gd name="connsiteY37" fmla="*/ 615285 h 1280463"/>
                <a:gd name="connsiteX38" fmla="*/ 1335206 w 4057116"/>
                <a:gd name="connsiteY38" fmla="*/ 765411 h 1280463"/>
                <a:gd name="connsiteX39" fmla="*/ 1130490 w 4057116"/>
                <a:gd name="connsiteY39" fmla="*/ 738115 h 1280463"/>
                <a:gd name="connsiteX40" fmla="*/ 871182 w 4057116"/>
                <a:gd name="connsiteY40" fmla="*/ 478808 h 1280463"/>
                <a:gd name="connsiteX41" fmla="*/ 639170 w 4057116"/>
                <a:gd name="connsiteY41" fmla="*/ 246796 h 1280463"/>
                <a:gd name="connsiteX42" fmla="*/ 502693 w 4057116"/>
                <a:gd name="connsiteY42" fmla="*/ 246796 h 1280463"/>
                <a:gd name="connsiteX43" fmla="*/ 311624 w 4057116"/>
                <a:gd name="connsiteY43" fmla="*/ 396921 h 1280463"/>
                <a:gd name="connsiteX44" fmla="*/ 311624 w 4057116"/>
                <a:gd name="connsiteY44" fmla="*/ 396921 h 1280463"/>
                <a:gd name="connsiteX45" fmla="*/ 188794 w 4057116"/>
                <a:gd name="connsiteY45" fmla="*/ 587990 h 1280463"/>
                <a:gd name="connsiteX46" fmla="*/ 25021 w 4057116"/>
                <a:gd name="connsiteY46" fmla="*/ 710820 h 1280463"/>
                <a:gd name="connsiteX47" fmla="*/ 38669 w 4057116"/>
                <a:gd name="connsiteY47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925332 w 4057116"/>
                <a:gd name="connsiteY23" fmla="*/ 221143 h 1280463"/>
                <a:gd name="connsiteX24" fmla="*/ 3805451 w 4057116"/>
                <a:gd name="connsiteY24" fmla="*/ 192205 h 1280463"/>
                <a:gd name="connsiteX25" fmla="*/ 3696269 w 4057116"/>
                <a:gd name="connsiteY25" fmla="*/ 178557 h 1280463"/>
                <a:gd name="connsiteX26" fmla="*/ 3600735 w 4057116"/>
                <a:gd name="connsiteY26" fmla="*/ 219500 h 1280463"/>
                <a:gd name="connsiteX27" fmla="*/ 3614382 w 4057116"/>
                <a:gd name="connsiteY27" fmla="*/ 315035 h 1280463"/>
                <a:gd name="connsiteX28" fmla="*/ 3823817 w 4057116"/>
                <a:gd name="connsiteY28" fmla="*/ 1149580 h 1280463"/>
                <a:gd name="connsiteX29" fmla="*/ 3579737 w 4057116"/>
                <a:gd name="connsiteY29" fmla="*/ 1100334 h 1280463"/>
                <a:gd name="connsiteX30" fmla="*/ 3551643 w 4057116"/>
                <a:gd name="connsiteY30" fmla="*/ 1170157 h 1280463"/>
                <a:gd name="connsiteX31" fmla="*/ 3279066 w 4057116"/>
                <a:gd name="connsiteY31" fmla="*/ 1184512 h 1280463"/>
                <a:gd name="connsiteX32" fmla="*/ 2823180 w 4057116"/>
                <a:gd name="connsiteY32" fmla="*/ 861294 h 1280463"/>
                <a:gd name="connsiteX33" fmla="*/ 2428557 w 4057116"/>
                <a:gd name="connsiteY33" fmla="*/ 250347 h 1280463"/>
                <a:gd name="connsiteX34" fmla="*/ 2331493 w 4057116"/>
                <a:gd name="connsiteY34" fmla="*/ 151262 h 1280463"/>
                <a:gd name="connsiteX35" fmla="*/ 2181367 w 4057116"/>
                <a:gd name="connsiteY35" fmla="*/ 69375 h 1280463"/>
                <a:gd name="connsiteX36" fmla="*/ 1990299 w 4057116"/>
                <a:gd name="connsiteY36" fmla="*/ 123966 h 1280463"/>
                <a:gd name="connsiteX37" fmla="*/ 1785582 w 4057116"/>
                <a:gd name="connsiteY37" fmla="*/ 315035 h 1280463"/>
                <a:gd name="connsiteX38" fmla="*/ 1512627 w 4057116"/>
                <a:gd name="connsiteY38" fmla="*/ 615285 h 1280463"/>
                <a:gd name="connsiteX39" fmla="*/ 1335206 w 4057116"/>
                <a:gd name="connsiteY39" fmla="*/ 765411 h 1280463"/>
                <a:gd name="connsiteX40" fmla="*/ 1130490 w 4057116"/>
                <a:gd name="connsiteY40" fmla="*/ 738115 h 1280463"/>
                <a:gd name="connsiteX41" fmla="*/ 871182 w 4057116"/>
                <a:gd name="connsiteY41" fmla="*/ 478808 h 1280463"/>
                <a:gd name="connsiteX42" fmla="*/ 639170 w 4057116"/>
                <a:gd name="connsiteY42" fmla="*/ 246796 h 1280463"/>
                <a:gd name="connsiteX43" fmla="*/ 502693 w 4057116"/>
                <a:gd name="connsiteY43" fmla="*/ 246796 h 1280463"/>
                <a:gd name="connsiteX44" fmla="*/ 311624 w 4057116"/>
                <a:gd name="connsiteY44" fmla="*/ 396921 h 1280463"/>
                <a:gd name="connsiteX45" fmla="*/ 311624 w 4057116"/>
                <a:gd name="connsiteY45" fmla="*/ 396921 h 1280463"/>
                <a:gd name="connsiteX46" fmla="*/ 188794 w 4057116"/>
                <a:gd name="connsiteY46" fmla="*/ 587990 h 1280463"/>
                <a:gd name="connsiteX47" fmla="*/ 25021 w 4057116"/>
                <a:gd name="connsiteY47" fmla="*/ 710820 h 1280463"/>
                <a:gd name="connsiteX48" fmla="*/ 38669 w 4057116"/>
                <a:gd name="connsiteY48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805451 w 4057116"/>
                <a:gd name="connsiteY23" fmla="*/ 192205 h 1280463"/>
                <a:gd name="connsiteX24" fmla="*/ 3696269 w 4057116"/>
                <a:gd name="connsiteY24" fmla="*/ 178557 h 1280463"/>
                <a:gd name="connsiteX25" fmla="*/ 3600735 w 4057116"/>
                <a:gd name="connsiteY25" fmla="*/ 219500 h 1280463"/>
                <a:gd name="connsiteX26" fmla="*/ 3614382 w 4057116"/>
                <a:gd name="connsiteY26" fmla="*/ 315035 h 1280463"/>
                <a:gd name="connsiteX27" fmla="*/ 3823817 w 4057116"/>
                <a:gd name="connsiteY27" fmla="*/ 1149580 h 1280463"/>
                <a:gd name="connsiteX28" fmla="*/ 3579737 w 4057116"/>
                <a:gd name="connsiteY28" fmla="*/ 1100334 h 1280463"/>
                <a:gd name="connsiteX29" fmla="*/ 3551643 w 4057116"/>
                <a:gd name="connsiteY29" fmla="*/ 1170157 h 1280463"/>
                <a:gd name="connsiteX30" fmla="*/ 3279066 w 4057116"/>
                <a:gd name="connsiteY30" fmla="*/ 1184512 h 1280463"/>
                <a:gd name="connsiteX31" fmla="*/ 2823180 w 4057116"/>
                <a:gd name="connsiteY31" fmla="*/ 861294 h 1280463"/>
                <a:gd name="connsiteX32" fmla="*/ 2428557 w 4057116"/>
                <a:gd name="connsiteY32" fmla="*/ 250347 h 1280463"/>
                <a:gd name="connsiteX33" fmla="*/ 2331493 w 4057116"/>
                <a:gd name="connsiteY33" fmla="*/ 151262 h 1280463"/>
                <a:gd name="connsiteX34" fmla="*/ 2181367 w 4057116"/>
                <a:gd name="connsiteY34" fmla="*/ 69375 h 1280463"/>
                <a:gd name="connsiteX35" fmla="*/ 1990299 w 4057116"/>
                <a:gd name="connsiteY35" fmla="*/ 123966 h 1280463"/>
                <a:gd name="connsiteX36" fmla="*/ 1785582 w 4057116"/>
                <a:gd name="connsiteY36" fmla="*/ 315035 h 1280463"/>
                <a:gd name="connsiteX37" fmla="*/ 1512627 w 4057116"/>
                <a:gd name="connsiteY37" fmla="*/ 615285 h 1280463"/>
                <a:gd name="connsiteX38" fmla="*/ 1335206 w 4057116"/>
                <a:gd name="connsiteY38" fmla="*/ 765411 h 1280463"/>
                <a:gd name="connsiteX39" fmla="*/ 1130490 w 4057116"/>
                <a:gd name="connsiteY39" fmla="*/ 738115 h 1280463"/>
                <a:gd name="connsiteX40" fmla="*/ 871182 w 4057116"/>
                <a:gd name="connsiteY40" fmla="*/ 478808 h 1280463"/>
                <a:gd name="connsiteX41" fmla="*/ 639170 w 4057116"/>
                <a:gd name="connsiteY41" fmla="*/ 246796 h 1280463"/>
                <a:gd name="connsiteX42" fmla="*/ 502693 w 4057116"/>
                <a:gd name="connsiteY42" fmla="*/ 246796 h 1280463"/>
                <a:gd name="connsiteX43" fmla="*/ 311624 w 4057116"/>
                <a:gd name="connsiteY43" fmla="*/ 396921 h 1280463"/>
                <a:gd name="connsiteX44" fmla="*/ 311624 w 4057116"/>
                <a:gd name="connsiteY44" fmla="*/ 396921 h 1280463"/>
                <a:gd name="connsiteX45" fmla="*/ 188794 w 4057116"/>
                <a:gd name="connsiteY45" fmla="*/ 587990 h 1280463"/>
                <a:gd name="connsiteX46" fmla="*/ 25021 w 4057116"/>
                <a:gd name="connsiteY46" fmla="*/ 710820 h 1280463"/>
                <a:gd name="connsiteX47" fmla="*/ 38669 w 4057116"/>
                <a:gd name="connsiteY47" fmla="*/ 628933 h 1280463"/>
                <a:gd name="connsiteX0" fmla="*/ 38669 w 4057116"/>
                <a:gd name="connsiteY0" fmla="*/ 628933 h 1280463"/>
                <a:gd name="connsiteX1" fmla="*/ 202442 w 4057116"/>
                <a:gd name="connsiteY1" fmla="*/ 437864 h 1280463"/>
                <a:gd name="connsiteX2" fmla="*/ 379863 w 4057116"/>
                <a:gd name="connsiteY2" fmla="*/ 260444 h 1280463"/>
                <a:gd name="connsiteX3" fmla="*/ 652818 w 4057116"/>
                <a:gd name="connsiteY3" fmla="*/ 205853 h 1280463"/>
                <a:gd name="connsiteX4" fmla="*/ 925773 w 4057116"/>
                <a:gd name="connsiteY4" fmla="*/ 410569 h 1280463"/>
                <a:gd name="connsiteX5" fmla="*/ 1171433 w 4057116"/>
                <a:gd name="connsiteY5" fmla="*/ 710820 h 1280463"/>
                <a:gd name="connsiteX6" fmla="*/ 1321558 w 4057116"/>
                <a:gd name="connsiteY6" fmla="*/ 779059 h 1280463"/>
                <a:gd name="connsiteX7" fmla="*/ 1458036 w 4057116"/>
                <a:gd name="connsiteY7" fmla="*/ 738115 h 1280463"/>
                <a:gd name="connsiteX8" fmla="*/ 1662753 w 4057116"/>
                <a:gd name="connsiteY8" fmla="*/ 560694 h 1280463"/>
                <a:gd name="connsiteX9" fmla="*/ 1922060 w 4057116"/>
                <a:gd name="connsiteY9" fmla="*/ 260444 h 1280463"/>
                <a:gd name="connsiteX10" fmla="*/ 2113129 w 4057116"/>
                <a:gd name="connsiteY10" fmla="*/ 83023 h 1280463"/>
                <a:gd name="connsiteX11" fmla="*/ 2372436 w 4057116"/>
                <a:gd name="connsiteY11" fmla="*/ 83023 h 1280463"/>
                <a:gd name="connsiteX12" fmla="*/ 2686512 w 4057116"/>
                <a:gd name="connsiteY12" fmla="*/ 581160 h 1280463"/>
                <a:gd name="connsiteX13" fmla="*/ 2888679 w 4057116"/>
                <a:gd name="connsiteY13" fmla="*/ 798155 h 1280463"/>
                <a:gd name="connsiteX14" fmla="*/ 3002892 w 4057116"/>
                <a:gd name="connsiteY14" fmla="*/ 871056 h 1280463"/>
                <a:gd name="connsiteX15" fmla="*/ 3281375 w 4057116"/>
                <a:gd name="connsiteY15" fmla="*/ 1131170 h 1280463"/>
                <a:gd name="connsiteX16" fmla="*/ 3683625 w 4057116"/>
                <a:gd name="connsiteY16" fmla="*/ 1081206 h 1280463"/>
                <a:gd name="connsiteX17" fmla="*/ 4052734 w 4057116"/>
                <a:gd name="connsiteY17" fmla="*/ 1168338 h 1280463"/>
                <a:gd name="connsiteX18" fmla="*/ 3709917 w 4057116"/>
                <a:gd name="connsiteY18" fmla="*/ 492456 h 1280463"/>
                <a:gd name="connsiteX19" fmla="*/ 3696269 w 4057116"/>
                <a:gd name="connsiteY19" fmla="*/ 219500 h 1280463"/>
                <a:gd name="connsiteX20" fmla="*/ 3778155 w 4057116"/>
                <a:gd name="connsiteY20" fmla="*/ 164909 h 1280463"/>
                <a:gd name="connsiteX21" fmla="*/ 3900985 w 4057116"/>
                <a:gd name="connsiteY21" fmla="*/ 178557 h 1280463"/>
                <a:gd name="connsiteX22" fmla="*/ 3928281 w 4057116"/>
                <a:gd name="connsiteY22" fmla="*/ 233148 h 1280463"/>
                <a:gd name="connsiteX23" fmla="*/ 3805451 w 4057116"/>
                <a:gd name="connsiteY23" fmla="*/ 192205 h 1280463"/>
                <a:gd name="connsiteX24" fmla="*/ 3600735 w 4057116"/>
                <a:gd name="connsiteY24" fmla="*/ 219500 h 1280463"/>
                <a:gd name="connsiteX25" fmla="*/ 3614382 w 4057116"/>
                <a:gd name="connsiteY25" fmla="*/ 315035 h 1280463"/>
                <a:gd name="connsiteX26" fmla="*/ 3823817 w 4057116"/>
                <a:gd name="connsiteY26" fmla="*/ 1149580 h 1280463"/>
                <a:gd name="connsiteX27" fmla="*/ 3579737 w 4057116"/>
                <a:gd name="connsiteY27" fmla="*/ 1100334 h 1280463"/>
                <a:gd name="connsiteX28" fmla="*/ 3551643 w 4057116"/>
                <a:gd name="connsiteY28" fmla="*/ 1170157 h 1280463"/>
                <a:gd name="connsiteX29" fmla="*/ 3279066 w 4057116"/>
                <a:gd name="connsiteY29" fmla="*/ 1184512 h 1280463"/>
                <a:gd name="connsiteX30" fmla="*/ 2823180 w 4057116"/>
                <a:gd name="connsiteY30" fmla="*/ 861294 h 1280463"/>
                <a:gd name="connsiteX31" fmla="*/ 2428557 w 4057116"/>
                <a:gd name="connsiteY31" fmla="*/ 250347 h 1280463"/>
                <a:gd name="connsiteX32" fmla="*/ 2331493 w 4057116"/>
                <a:gd name="connsiteY32" fmla="*/ 151262 h 1280463"/>
                <a:gd name="connsiteX33" fmla="*/ 2181367 w 4057116"/>
                <a:gd name="connsiteY33" fmla="*/ 69375 h 1280463"/>
                <a:gd name="connsiteX34" fmla="*/ 1990299 w 4057116"/>
                <a:gd name="connsiteY34" fmla="*/ 123966 h 1280463"/>
                <a:gd name="connsiteX35" fmla="*/ 1785582 w 4057116"/>
                <a:gd name="connsiteY35" fmla="*/ 315035 h 1280463"/>
                <a:gd name="connsiteX36" fmla="*/ 1512627 w 4057116"/>
                <a:gd name="connsiteY36" fmla="*/ 615285 h 1280463"/>
                <a:gd name="connsiteX37" fmla="*/ 1335206 w 4057116"/>
                <a:gd name="connsiteY37" fmla="*/ 765411 h 1280463"/>
                <a:gd name="connsiteX38" fmla="*/ 1130490 w 4057116"/>
                <a:gd name="connsiteY38" fmla="*/ 738115 h 1280463"/>
                <a:gd name="connsiteX39" fmla="*/ 871182 w 4057116"/>
                <a:gd name="connsiteY39" fmla="*/ 478808 h 1280463"/>
                <a:gd name="connsiteX40" fmla="*/ 639170 w 4057116"/>
                <a:gd name="connsiteY40" fmla="*/ 246796 h 1280463"/>
                <a:gd name="connsiteX41" fmla="*/ 502693 w 4057116"/>
                <a:gd name="connsiteY41" fmla="*/ 246796 h 1280463"/>
                <a:gd name="connsiteX42" fmla="*/ 311624 w 4057116"/>
                <a:gd name="connsiteY42" fmla="*/ 396921 h 1280463"/>
                <a:gd name="connsiteX43" fmla="*/ 311624 w 4057116"/>
                <a:gd name="connsiteY43" fmla="*/ 396921 h 1280463"/>
                <a:gd name="connsiteX44" fmla="*/ 188794 w 4057116"/>
                <a:gd name="connsiteY44" fmla="*/ 587990 h 1280463"/>
                <a:gd name="connsiteX45" fmla="*/ 25021 w 4057116"/>
                <a:gd name="connsiteY45" fmla="*/ 710820 h 1280463"/>
                <a:gd name="connsiteX46" fmla="*/ 38669 w 4057116"/>
                <a:gd name="connsiteY46" fmla="*/ 628933 h 1280463"/>
                <a:gd name="connsiteX0" fmla="*/ 3600735 w 4057116"/>
                <a:gd name="connsiteY0" fmla="*/ 219500 h 1280463"/>
                <a:gd name="connsiteX1" fmla="*/ 3614382 w 4057116"/>
                <a:gd name="connsiteY1" fmla="*/ 315035 h 1280463"/>
                <a:gd name="connsiteX2" fmla="*/ 3823817 w 4057116"/>
                <a:gd name="connsiteY2" fmla="*/ 1149580 h 1280463"/>
                <a:gd name="connsiteX3" fmla="*/ 3579737 w 4057116"/>
                <a:gd name="connsiteY3" fmla="*/ 1100334 h 1280463"/>
                <a:gd name="connsiteX4" fmla="*/ 3551643 w 4057116"/>
                <a:gd name="connsiteY4" fmla="*/ 1170157 h 1280463"/>
                <a:gd name="connsiteX5" fmla="*/ 3279066 w 4057116"/>
                <a:gd name="connsiteY5" fmla="*/ 1184512 h 1280463"/>
                <a:gd name="connsiteX6" fmla="*/ 2823180 w 4057116"/>
                <a:gd name="connsiteY6" fmla="*/ 861294 h 1280463"/>
                <a:gd name="connsiteX7" fmla="*/ 2428557 w 4057116"/>
                <a:gd name="connsiteY7" fmla="*/ 250347 h 1280463"/>
                <a:gd name="connsiteX8" fmla="*/ 2331493 w 4057116"/>
                <a:gd name="connsiteY8" fmla="*/ 151262 h 1280463"/>
                <a:gd name="connsiteX9" fmla="*/ 2181367 w 4057116"/>
                <a:gd name="connsiteY9" fmla="*/ 69375 h 1280463"/>
                <a:gd name="connsiteX10" fmla="*/ 1990299 w 4057116"/>
                <a:gd name="connsiteY10" fmla="*/ 123966 h 1280463"/>
                <a:gd name="connsiteX11" fmla="*/ 1785582 w 4057116"/>
                <a:gd name="connsiteY11" fmla="*/ 315035 h 1280463"/>
                <a:gd name="connsiteX12" fmla="*/ 1512627 w 4057116"/>
                <a:gd name="connsiteY12" fmla="*/ 615285 h 1280463"/>
                <a:gd name="connsiteX13" fmla="*/ 1335206 w 4057116"/>
                <a:gd name="connsiteY13" fmla="*/ 765411 h 1280463"/>
                <a:gd name="connsiteX14" fmla="*/ 1130490 w 4057116"/>
                <a:gd name="connsiteY14" fmla="*/ 738115 h 1280463"/>
                <a:gd name="connsiteX15" fmla="*/ 871182 w 4057116"/>
                <a:gd name="connsiteY15" fmla="*/ 478808 h 1280463"/>
                <a:gd name="connsiteX16" fmla="*/ 639170 w 4057116"/>
                <a:gd name="connsiteY16" fmla="*/ 246796 h 1280463"/>
                <a:gd name="connsiteX17" fmla="*/ 502693 w 4057116"/>
                <a:gd name="connsiteY17" fmla="*/ 246796 h 1280463"/>
                <a:gd name="connsiteX18" fmla="*/ 311624 w 4057116"/>
                <a:gd name="connsiteY18" fmla="*/ 396921 h 1280463"/>
                <a:gd name="connsiteX19" fmla="*/ 311624 w 4057116"/>
                <a:gd name="connsiteY19" fmla="*/ 396921 h 1280463"/>
                <a:gd name="connsiteX20" fmla="*/ 188794 w 4057116"/>
                <a:gd name="connsiteY20" fmla="*/ 587990 h 1280463"/>
                <a:gd name="connsiteX21" fmla="*/ 25021 w 4057116"/>
                <a:gd name="connsiteY21" fmla="*/ 710820 h 1280463"/>
                <a:gd name="connsiteX22" fmla="*/ 38669 w 4057116"/>
                <a:gd name="connsiteY22" fmla="*/ 628933 h 1280463"/>
                <a:gd name="connsiteX23" fmla="*/ 202442 w 4057116"/>
                <a:gd name="connsiteY23" fmla="*/ 437864 h 1280463"/>
                <a:gd name="connsiteX24" fmla="*/ 379863 w 4057116"/>
                <a:gd name="connsiteY24" fmla="*/ 260444 h 1280463"/>
                <a:gd name="connsiteX25" fmla="*/ 652818 w 4057116"/>
                <a:gd name="connsiteY25" fmla="*/ 205853 h 1280463"/>
                <a:gd name="connsiteX26" fmla="*/ 925773 w 4057116"/>
                <a:gd name="connsiteY26" fmla="*/ 410569 h 1280463"/>
                <a:gd name="connsiteX27" fmla="*/ 1171433 w 4057116"/>
                <a:gd name="connsiteY27" fmla="*/ 710820 h 1280463"/>
                <a:gd name="connsiteX28" fmla="*/ 1321558 w 4057116"/>
                <a:gd name="connsiteY28" fmla="*/ 779059 h 1280463"/>
                <a:gd name="connsiteX29" fmla="*/ 1458036 w 4057116"/>
                <a:gd name="connsiteY29" fmla="*/ 738115 h 1280463"/>
                <a:gd name="connsiteX30" fmla="*/ 1662753 w 4057116"/>
                <a:gd name="connsiteY30" fmla="*/ 560694 h 1280463"/>
                <a:gd name="connsiteX31" fmla="*/ 1922060 w 4057116"/>
                <a:gd name="connsiteY31" fmla="*/ 260444 h 1280463"/>
                <a:gd name="connsiteX32" fmla="*/ 2113129 w 4057116"/>
                <a:gd name="connsiteY32" fmla="*/ 83023 h 1280463"/>
                <a:gd name="connsiteX33" fmla="*/ 2372436 w 4057116"/>
                <a:gd name="connsiteY33" fmla="*/ 83023 h 1280463"/>
                <a:gd name="connsiteX34" fmla="*/ 2686512 w 4057116"/>
                <a:gd name="connsiteY34" fmla="*/ 581160 h 1280463"/>
                <a:gd name="connsiteX35" fmla="*/ 2888679 w 4057116"/>
                <a:gd name="connsiteY35" fmla="*/ 798155 h 1280463"/>
                <a:gd name="connsiteX36" fmla="*/ 3002892 w 4057116"/>
                <a:gd name="connsiteY36" fmla="*/ 871056 h 1280463"/>
                <a:gd name="connsiteX37" fmla="*/ 3281375 w 4057116"/>
                <a:gd name="connsiteY37" fmla="*/ 1131170 h 1280463"/>
                <a:gd name="connsiteX38" fmla="*/ 3683625 w 4057116"/>
                <a:gd name="connsiteY38" fmla="*/ 1081206 h 1280463"/>
                <a:gd name="connsiteX39" fmla="*/ 4052734 w 4057116"/>
                <a:gd name="connsiteY39" fmla="*/ 1168338 h 1280463"/>
                <a:gd name="connsiteX40" fmla="*/ 3709917 w 4057116"/>
                <a:gd name="connsiteY40" fmla="*/ 492456 h 1280463"/>
                <a:gd name="connsiteX41" fmla="*/ 3696269 w 4057116"/>
                <a:gd name="connsiteY41" fmla="*/ 219500 h 1280463"/>
                <a:gd name="connsiteX42" fmla="*/ 3778155 w 4057116"/>
                <a:gd name="connsiteY42" fmla="*/ 164909 h 1280463"/>
                <a:gd name="connsiteX43" fmla="*/ 3900985 w 4057116"/>
                <a:gd name="connsiteY43" fmla="*/ 178557 h 1280463"/>
                <a:gd name="connsiteX44" fmla="*/ 3928281 w 4057116"/>
                <a:gd name="connsiteY44" fmla="*/ 233148 h 1280463"/>
                <a:gd name="connsiteX45" fmla="*/ 3896891 w 4057116"/>
                <a:gd name="connsiteY45" fmla="*/ 283645 h 1280463"/>
                <a:gd name="connsiteX0" fmla="*/ 3600735 w 4057116"/>
                <a:gd name="connsiteY0" fmla="*/ 219500 h 1280463"/>
                <a:gd name="connsiteX1" fmla="*/ 3614382 w 4057116"/>
                <a:gd name="connsiteY1" fmla="*/ 315035 h 1280463"/>
                <a:gd name="connsiteX2" fmla="*/ 3823817 w 4057116"/>
                <a:gd name="connsiteY2" fmla="*/ 1149580 h 1280463"/>
                <a:gd name="connsiteX3" fmla="*/ 3579737 w 4057116"/>
                <a:gd name="connsiteY3" fmla="*/ 1100334 h 1280463"/>
                <a:gd name="connsiteX4" fmla="*/ 3551643 w 4057116"/>
                <a:gd name="connsiteY4" fmla="*/ 1170157 h 1280463"/>
                <a:gd name="connsiteX5" fmla="*/ 3279066 w 4057116"/>
                <a:gd name="connsiteY5" fmla="*/ 1184512 h 1280463"/>
                <a:gd name="connsiteX6" fmla="*/ 2823180 w 4057116"/>
                <a:gd name="connsiteY6" fmla="*/ 861294 h 1280463"/>
                <a:gd name="connsiteX7" fmla="*/ 2428557 w 4057116"/>
                <a:gd name="connsiteY7" fmla="*/ 250347 h 1280463"/>
                <a:gd name="connsiteX8" fmla="*/ 2331493 w 4057116"/>
                <a:gd name="connsiteY8" fmla="*/ 151262 h 1280463"/>
                <a:gd name="connsiteX9" fmla="*/ 2181367 w 4057116"/>
                <a:gd name="connsiteY9" fmla="*/ 69375 h 1280463"/>
                <a:gd name="connsiteX10" fmla="*/ 1990299 w 4057116"/>
                <a:gd name="connsiteY10" fmla="*/ 123966 h 1280463"/>
                <a:gd name="connsiteX11" fmla="*/ 1785582 w 4057116"/>
                <a:gd name="connsiteY11" fmla="*/ 315035 h 1280463"/>
                <a:gd name="connsiteX12" fmla="*/ 1512627 w 4057116"/>
                <a:gd name="connsiteY12" fmla="*/ 615285 h 1280463"/>
                <a:gd name="connsiteX13" fmla="*/ 1335206 w 4057116"/>
                <a:gd name="connsiteY13" fmla="*/ 765411 h 1280463"/>
                <a:gd name="connsiteX14" fmla="*/ 1130490 w 4057116"/>
                <a:gd name="connsiteY14" fmla="*/ 738115 h 1280463"/>
                <a:gd name="connsiteX15" fmla="*/ 871182 w 4057116"/>
                <a:gd name="connsiteY15" fmla="*/ 478808 h 1280463"/>
                <a:gd name="connsiteX16" fmla="*/ 639170 w 4057116"/>
                <a:gd name="connsiteY16" fmla="*/ 246796 h 1280463"/>
                <a:gd name="connsiteX17" fmla="*/ 502693 w 4057116"/>
                <a:gd name="connsiteY17" fmla="*/ 246796 h 1280463"/>
                <a:gd name="connsiteX18" fmla="*/ 311624 w 4057116"/>
                <a:gd name="connsiteY18" fmla="*/ 396921 h 1280463"/>
                <a:gd name="connsiteX19" fmla="*/ 311624 w 4057116"/>
                <a:gd name="connsiteY19" fmla="*/ 396921 h 1280463"/>
                <a:gd name="connsiteX20" fmla="*/ 188794 w 4057116"/>
                <a:gd name="connsiteY20" fmla="*/ 587990 h 1280463"/>
                <a:gd name="connsiteX21" fmla="*/ 25021 w 4057116"/>
                <a:gd name="connsiteY21" fmla="*/ 710820 h 1280463"/>
                <a:gd name="connsiteX22" fmla="*/ 38669 w 4057116"/>
                <a:gd name="connsiteY22" fmla="*/ 628933 h 1280463"/>
                <a:gd name="connsiteX23" fmla="*/ 202442 w 4057116"/>
                <a:gd name="connsiteY23" fmla="*/ 437864 h 1280463"/>
                <a:gd name="connsiteX24" fmla="*/ 379863 w 4057116"/>
                <a:gd name="connsiteY24" fmla="*/ 260444 h 1280463"/>
                <a:gd name="connsiteX25" fmla="*/ 652818 w 4057116"/>
                <a:gd name="connsiteY25" fmla="*/ 205853 h 1280463"/>
                <a:gd name="connsiteX26" fmla="*/ 925773 w 4057116"/>
                <a:gd name="connsiteY26" fmla="*/ 410569 h 1280463"/>
                <a:gd name="connsiteX27" fmla="*/ 1171433 w 4057116"/>
                <a:gd name="connsiteY27" fmla="*/ 710820 h 1280463"/>
                <a:gd name="connsiteX28" fmla="*/ 1321558 w 4057116"/>
                <a:gd name="connsiteY28" fmla="*/ 779059 h 1280463"/>
                <a:gd name="connsiteX29" fmla="*/ 1458036 w 4057116"/>
                <a:gd name="connsiteY29" fmla="*/ 738115 h 1280463"/>
                <a:gd name="connsiteX30" fmla="*/ 1662753 w 4057116"/>
                <a:gd name="connsiteY30" fmla="*/ 560694 h 1280463"/>
                <a:gd name="connsiteX31" fmla="*/ 1922060 w 4057116"/>
                <a:gd name="connsiteY31" fmla="*/ 260444 h 1280463"/>
                <a:gd name="connsiteX32" fmla="*/ 2113129 w 4057116"/>
                <a:gd name="connsiteY32" fmla="*/ 83023 h 1280463"/>
                <a:gd name="connsiteX33" fmla="*/ 2372436 w 4057116"/>
                <a:gd name="connsiteY33" fmla="*/ 83023 h 1280463"/>
                <a:gd name="connsiteX34" fmla="*/ 2686512 w 4057116"/>
                <a:gd name="connsiteY34" fmla="*/ 581160 h 1280463"/>
                <a:gd name="connsiteX35" fmla="*/ 2888679 w 4057116"/>
                <a:gd name="connsiteY35" fmla="*/ 798155 h 1280463"/>
                <a:gd name="connsiteX36" fmla="*/ 3002892 w 4057116"/>
                <a:gd name="connsiteY36" fmla="*/ 871056 h 1280463"/>
                <a:gd name="connsiteX37" fmla="*/ 3281375 w 4057116"/>
                <a:gd name="connsiteY37" fmla="*/ 1131170 h 1280463"/>
                <a:gd name="connsiteX38" fmla="*/ 3683625 w 4057116"/>
                <a:gd name="connsiteY38" fmla="*/ 1081206 h 1280463"/>
                <a:gd name="connsiteX39" fmla="*/ 4052734 w 4057116"/>
                <a:gd name="connsiteY39" fmla="*/ 1168338 h 1280463"/>
                <a:gd name="connsiteX40" fmla="*/ 3709917 w 4057116"/>
                <a:gd name="connsiteY40" fmla="*/ 492456 h 1280463"/>
                <a:gd name="connsiteX41" fmla="*/ 3696269 w 4057116"/>
                <a:gd name="connsiteY41" fmla="*/ 219500 h 1280463"/>
                <a:gd name="connsiteX42" fmla="*/ 3778155 w 4057116"/>
                <a:gd name="connsiteY42" fmla="*/ 164909 h 1280463"/>
                <a:gd name="connsiteX43" fmla="*/ 3900985 w 4057116"/>
                <a:gd name="connsiteY43" fmla="*/ 178557 h 1280463"/>
                <a:gd name="connsiteX44" fmla="*/ 3928281 w 4057116"/>
                <a:gd name="connsiteY44" fmla="*/ 233148 h 1280463"/>
                <a:gd name="connsiteX0" fmla="*/ 3600735 w 4057116"/>
                <a:gd name="connsiteY0" fmla="*/ 219500 h 1280463"/>
                <a:gd name="connsiteX1" fmla="*/ 3614382 w 4057116"/>
                <a:gd name="connsiteY1" fmla="*/ 315035 h 1280463"/>
                <a:gd name="connsiteX2" fmla="*/ 3823817 w 4057116"/>
                <a:gd name="connsiteY2" fmla="*/ 1149580 h 1280463"/>
                <a:gd name="connsiteX3" fmla="*/ 3579737 w 4057116"/>
                <a:gd name="connsiteY3" fmla="*/ 1100334 h 1280463"/>
                <a:gd name="connsiteX4" fmla="*/ 3551643 w 4057116"/>
                <a:gd name="connsiteY4" fmla="*/ 1170157 h 1280463"/>
                <a:gd name="connsiteX5" fmla="*/ 3279066 w 4057116"/>
                <a:gd name="connsiteY5" fmla="*/ 1184512 h 1280463"/>
                <a:gd name="connsiteX6" fmla="*/ 2823180 w 4057116"/>
                <a:gd name="connsiteY6" fmla="*/ 861294 h 1280463"/>
                <a:gd name="connsiteX7" fmla="*/ 2428557 w 4057116"/>
                <a:gd name="connsiteY7" fmla="*/ 250347 h 1280463"/>
                <a:gd name="connsiteX8" fmla="*/ 2331493 w 4057116"/>
                <a:gd name="connsiteY8" fmla="*/ 151262 h 1280463"/>
                <a:gd name="connsiteX9" fmla="*/ 2181367 w 4057116"/>
                <a:gd name="connsiteY9" fmla="*/ 69375 h 1280463"/>
                <a:gd name="connsiteX10" fmla="*/ 1990299 w 4057116"/>
                <a:gd name="connsiteY10" fmla="*/ 123966 h 1280463"/>
                <a:gd name="connsiteX11" fmla="*/ 1785582 w 4057116"/>
                <a:gd name="connsiteY11" fmla="*/ 315035 h 1280463"/>
                <a:gd name="connsiteX12" fmla="*/ 1512627 w 4057116"/>
                <a:gd name="connsiteY12" fmla="*/ 615285 h 1280463"/>
                <a:gd name="connsiteX13" fmla="*/ 1335206 w 4057116"/>
                <a:gd name="connsiteY13" fmla="*/ 765411 h 1280463"/>
                <a:gd name="connsiteX14" fmla="*/ 1130490 w 4057116"/>
                <a:gd name="connsiteY14" fmla="*/ 738115 h 1280463"/>
                <a:gd name="connsiteX15" fmla="*/ 871182 w 4057116"/>
                <a:gd name="connsiteY15" fmla="*/ 478808 h 1280463"/>
                <a:gd name="connsiteX16" fmla="*/ 639170 w 4057116"/>
                <a:gd name="connsiteY16" fmla="*/ 246796 h 1280463"/>
                <a:gd name="connsiteX17" fmla="*/ 502693 w 4057116"/>
                <a:gd name="connsiteY17" fmla="*/ 246796 h 1280463"/>
                <a:gd name="connsiteX18" fmla="*/ 311624 w 4057116"/>
                <a:gd name="connsiteY18" fmla="*/ 396921 h 1280463"/>
                <a:gd name="connsiteX19" fmla="*/ 311624 w 4057116"/>
                <a:gd name="connsiteY19" fmla="*/ 396921 h 1280463"/>
                <a:gd name="connsiteX20" fmla="*/ 188794 w 4057116"/>
                <a:gd name="connsiteY20" fmla="*/ 587990 h 1280463"/>
                <a:gd name="connsiteX21" fmla="*/ 25021 w 4057116"/>
                <a:gd name="connsiteY21" fmla="*/ 710820 h 1280463"/>
                <a:gd name="connsiteX22" fmla="*/ 38669 w 4057116"/>
                <a:gd name="connsiteY22" fmla="*/ 628933 h 1280463"/>
                <a:gd name="connsiteX23" fmla="*/ 202442 w 4057116"/>
                <a:gd name="connsiteY23" fmla="*/ 437864 h 1280463"/>
                <a:gd name="connsiteX24" fmla="*/ 379863 w 4057116"/>
                <a:gd name="connsiteY24" fmla="*/ 260444 h 1280463"/>
                <a:gd name="connsiteX25" fmla="*/ 652818 w 4057116"/>
                <a:gd name="connsiteY25" fmla="*/ 205853 h 1280463"/>
                <a:gd name="connsiteX26" fmla="*/ 925773 w 4057116"/>
                <a:gd name="connsiteY26" fmla="*/ 410569 h 1280463"/>
                <a:gd name="connsiteX27" fmla="*/ 1171433 w 4057116"/>
                <a:gd name="connsiteY27" fmla="*/ 710820 h 1280463"/>
                <a:gd name="connsiteX28" fmla="*/ 1321558 w 4057116"/>
                <a:gd name="connsiteY28" fmla="*/ 779059 h 1280463"/>
                <a:gd name="connsiteX29" fmla="*/ 1458036 w 4057116"/>
                <a:gd name="connsiteY29" fmla="*/ 738115 h 1280463"/>
                <a:gd name="connsiteX30" fmla="*/ 1662753 w 4057116"/>
                <a:gd name="connsiteY30" fmla="*/ 560694 h 1280463"/>
                <a:gd name="connsiteX31" fmla="*/ 1922060 w 4057116"/>
                <a:gd name="connsiteY31" fmla="*/ 260444 h 1280463"/>
                <a:gd name="connsiteX32" fmla="*/ 2113129 w 4057116"/>
                <a:gd name="connsiteY32" fmla="*/ 83023 h 1280463"/>
                <a:gd name="connsiteX33" fmla="*/ 2372436 w 4057116"/>
                <a:gd name="connsiteY33" fmla="*/ 83023 h 1280463"/>
                <a:gd name="connsiteX34" fmla="*/ 2686512 w 4057116"/>
                <a:gd name="connsiteY34" fmla="*/ 581160 h 1280463"/>
                <a:gd name="connsiteX35" fmla="*/ 2888679 w 4057116"/>
                <a:gd name="connsiteY35" fmla="*/ 798155 h 1280463"/>
                <a:gd name="connsiteX36" fmla="*/ 3002892 w 4057116"/>
                <a:gd name="connsiteY36" fmla="*/ 871056 h 1280463"/>
                <a:gd name="connsiteX37" fmla="*/ 3281375 w 4057116"/>
                <a:gd name="connsiteY37" fmla="*/ 1131170 h 1280463"/>
                <a:gd name="connsiteX38" fmla="*/ 3683625 w 4057116"/>
                <a:gd name="connsiteY38" fmla="*/ 1081206 h 1280463"/>
                <a:gd name="connsiteX39" fmla="*/ 4052734 w 4057116"/>
                <a:gd name="connsiteY39" fmla="*/ 1168338 h 1280463"/>
                <a:gd name="connsiteX40" fmla="*/ 3709917 w 4057116"/>
                <a:gd name="connsiteY40" fmla="*/ 492456 h 1280463"/>
                <a:gd name="connsiteX41" fmla="*/ 3778155 w 4057116"/>
                <a:gd name="connsiteY41" fmla="*/ 164909 h 1280463"/>
                <a:gd name="connsiteX42" fmla="*/ 3900985 w 4057116"/>
                <a:gd name="connsiteY42" fmla="*/ 178557 h 1280463"/>
                <a:gd name="connsiteX43" fmla="*/ 3928281 w 4057116"/>
                <a:gd name="connsiteY43" fmla="*/ 233148 h 1280463"/>
                <a:gd name="connsiteX0" fmla="*/ 3600735 w 4057116"/>
                <a:gd name="connsiteY0" fmla="*/ 219500 h 1296386"/>
                <a:gd name="connsiteX1" fmla="*/ 3823817 w 4057116"/>
                <a:gd name="connsiteY1" fmla="*/ 1149580 h 1296386"/>
                <a:gd name="connsiteX2" fmla="*/ 3579737 w 4057116"/>
                <a:gd name="connsiteY2" fmla="*/ 1100334 h 1296386"/>
                <a:gd name="connsiteX3" fmla="*/ 3551643 w 4057116"/>
                <a:gd name="connsiteY3" fmla="*/ 1170157 h 1296386"/>
                <a:gd name="connsiteX4" fmla="*/ 3279066 w 4057116"/>
                <a:gd name="connsiteY4" fmla="*/ 1184512 h 1296386"/>
                <a:gd name="connsiteX5" fmla="*/ 2823180 w 4057116"/>
                <a:gd name="connsiteY5" fmla="*/ 861294 h 1296386"/>
                <a:gd name="connsiteX6" fmla="*/ 2428557 w 4057116"/>
                <a:gd name="connsiteY6" fmla="*/ 250347 h 1296386"/>
                <a:gd name="connsiteX7" fmla="*/ 2331493 w 4057116"/>
                <a:gd name="connsiteY7" fmla="*/ 151262 h 1296386"/>
                <a:gd name="connsiteX8" fmla="*/ 2181367 w 4057116"/>
                <a:gd name="connsiteY8" fmla="*/ 69375 h 1296386"/>
                <a:gd name="connsiteX9" fmla="*/ 1990299 w 4057116"/>
                <a:gd name="connsiteY9" fmla="*/ 123966 h 1296386"/>
                <a:gd name="connsiteX10" fmla="*/ 1785582 w 4057116"/>
                <a:gd name="connsiteY10" fmla="*/ 315035 h 1296386"/>
                <a:gd name="connsiteX11" fmla="*/ 1512627 w 4057116"/>
                <a:gd name="connsiteY11" fmla="*/ 615285 h 1296386"/>
                <a:gd name="connsiteX12" fmla="*/ 1335206 w 4057116"/>
                <a:gd name="connsiteY12" fmla="*/ 765411 h 1296386"/>
                <a:gd name="connsiteX13" fmla="*/ 1130490 w 4057116"/>
                <a:gd name="connsiteY13" fmla="*/ 738115 h 1296386"/>
                <a:gd name="connsiteX14" fmla="*/ 871182 w 4057116"/>
                <a:gd name="connsiteY14" fmla="*/ 478808 h 1296386"/>
                <a:gd name="connsiteX15" fmla="*/ 639170 w 4057116"/>
                <a:gd name="connsiteY15" fmla="*/ 246796 h 1296386"/>
                <a:gd name="connsiteX16" fmla="*/ 502693 w 4057116"/>
                <a:gd name="connsiteY16" fmla="*/ 246796 h 1296386"/>
                <a:gd name="connsiteX17" fmla="*/ 311624 w 4057116"/>
                <a:gd name="connsiteY17" fmla="*/ 396921 h 1296386"/>
                <a:gd name="connsiteX18" fmla="*/ 311624 w 4057116"/>
                <a:gd name="connsiteY18" fmla="*/ 396921 h 1296386"/>
                <a:gd name="connsiteX19" fmla="*/ 188794 w 4057116"/>
                <a:gd name="connsiteY19" fmla="*/ 587990 h 1296386"/>
                <a:gd name="connsiteX20" fmla="*/ 25021 w 4057116"/>
                <a:gd name="connsiteY20" fmla="*/ 710820 h 1296386"/>
                <a:gd name="connsiteX21" fmla="*/ 38669 w 4057116"/>
                <a:gd name="connsiteY21" fmla="*/ 628933 h 1296386"/>
                <a:gd name="connsiteX22" fmla="*/ 202442 w 4057116"/>
                <a:gd name="connsiteY22" fmla="*/ 437864 h 1296386"/>
                <a:gd name="connsiteX23" fmla="*/ 379863 w 4057116"/>
                <a:gd name="connsiteY23" fmla="*/ 260444 h 1296386"/>
                <a:gd name="connsiteX24" fmla="*/ 652818 w 4057116"/>
                <a:gd name="connsiteY24" fmla="*/ 205853 h 1296386"/>
                <a:gd name="connsiteX25" fmla="*/ 925773 w 4057116"/>
                <a:gd name="connsiteY25" fmla="*/ 410569 h 1296386"/>
                <a:gd name="connsiteX26" fmla="*/ 1171433 w 4057116"/>
                <a:gd name="connsiteY26" fmla="*/ 710820 h 1296386"/>
                <a:gd name="connsiteX27" fmla="*/ 1321558 w 4057116"/>
                <a:gd name="connsiteY27" fmla="*/ 779059 h 1296386"/>
                <a:gd name="connsiteX28" fmla="*/ 1458036 w 4057116"/>
                <a:gd name="connsiteY28" fmla="*/ 738115 h 1296386"/>
                <a:gd name="connsiteX29" fmla="*/ 1662753 w 4057116"/>
                <a:gd name="connsiteY29" fmla="*/ 560694 h 1296386"/>
                <a:gd name="connsiteX30" fmla="*/ 1922060 w 4057116"/>
                <a:gd name="connsiteY30" fmla="*/ 260444 h 1296386"/>
                <a:gd name="connsiteX31" fmla="*/ 2113129 w 4057116"/>
                <a:gd name="connsiteY31" fmla="*/ 83023 h 1296386"/>
                <a:gd name="connsiteX32" fmla="*/ 2372436 w 4057116"/>
                <a:gd name="connsiteY32" fmla="*/ 83023 h 1296386"/>
                <a:gd name="connsiteX33" fmla="*/ 2686512 w 4057116"/>
                <a:gd name="connsiteY33" fmla="*/ 581160 h 1296386"/>
                <a:gd name="connsiteX34" fmla="*/ 2888679 w 4057116"/>
                <a:gd name="connsiteY34" fmla="*/ 798155 h 1296386"/>
                <a:gd name="connsiteX35" fmla="*/ 3002892 w 4057116"/>
                <a:gd name="connsiteY35" fmla="*/ 871056 h 1296386"/>
                <a:gd name="connsiteX36" fmla="*/ 3281375 w 4057116"/>
                <a:gd name="connsiteY36" fmla="*/ 1131170 h 1296386"/>
                <a:gd name="connsiteX37" fmla="*/ 3683625 w 4057116"/>
                <a:gd name="connsiteY37" fmla="*/ 1081206 h 1296386"/>
                <a:gd name="connsiteX38" fmla="*/ 4052734 w 4057116"/>
                <a:gd name="connsiteY38" fmla="*/ 1168338 h 1296386"/>
                <a:gd name="connsiteX39" fmla="*/ 3709917 w 4057116"/>
                <a:gd name="connsiteY39" fmla="*/ 492456 h 1296386"/>
                <a:gd name="connsiteX40" fmla="*/ 3778155 w 4057116"/>
                <a:gd name="connsiteY40" fmla="*/ 164909 h 1296386"/>
                <a:gd name="connsiteX41" fmla="*/ 3900985 w 4057116"/>
                <a:gd name="connsiteY41" fmla="*/ 178557 h 1296386"/>
                <a:gd name="connsiteX42" fmla="*/ 3928281 w 4057116"/>
                <a:gd name="connsiteY42" fmla="*/ 233148 h 1296386"/>
                <a:gd name="connsiteX0" fmla="*/ 3600735 w 4402705"/>
                <a:gd name="connsiteY0" fmla="*/ 219500 h 1296386"/>
                <a:gd name="connsiteX1" fmla="*/ 3823817 w 4402705"/>
                <a:gd name="connsiteY1" fmla="*/ 1149580 h 1296386"/>
                <a:gd name="connsiteX2" fmla="*/ 3579737 w 4402705"/>
                <a:gd name="connsiteY2" fmla="*/ 1100334 h 1296386"/>
                <a:gd name="connsiteX3" fmla="*/ 3551643 w 4402705"/>
                <a:gd name="connsiteY3" fmla="*/ 1170157 h 1296386"/>
                <a:gd name="connsiteX4" fmla="*/ 3279066 w 4402705"/>
                <a:gd name="connsiteY4" fmla="*/ 1184512 h 1296386"/>
                <a:gd name="connsiteX5" fmla="*/ 2823180 w 4402705"/>
                <a:gd name="connsiteY5" fmla="*/ 861294 h 1296386"/>
                <a:gd name="connsiteX6" fmla="*/ 2428557 w 4402705"/>
                <a:gd name="connsiteY6" fmla="*/ 250347 h 1296386"/>
                <a:gd name="connsiteX7" fmla="*/ 2331493 w 4402705"/>
                <a:gd name="connsiteY7" fmla="*/ 151262 h 1296386"/>
                <a:gd name="connsiteX8" fmla="*/ 2181367 w 4402705"/>
                <a:gd name="connsiteY8" fmla="*/ 69375 h 1296386"/>
                <a:gd name="connsiteX9" fmla="*/ 1990299 w 4402705"/>
                <a:gd name="connsiteY9" fmla="*/ 123966 h 1296386"/>
                <a:gd name="connsiteX10" fmla="*/ 1785582 w 4402705"/>
                <a:gd name="connsiteY10" fmla="*/ 315035 h 1296386"/>
                <a:gd name="connsiteX11" fmla="*/ 1512627 w 4402705"/>
                <a:gd name="connsiteY11" fmla="*/ 615285 h 1296386"/>
                <a:gd name="connsiteX12" fmla="*/ 1335206 w 4402705"/>
                <a:gd name="connsiteY12" fmla="*/ 765411 h 1296386"/>
                <a:gd name="connsiteX13" fmla="*/ 1130490 w 4402705"/>
                <a:gd name="connsiteY13" fmla="*/ 738115 h 1296386"/>
                <a:gd name="connsiteX14" fmla="*/ 871182 w 4402705"/>
                <a:gd name="connsiteY14" fmla="*/ 478808 h 1296386"/>
                <a:gd name="connsiteX15" fmla="*/ 639170 w 4402705"/>
                <a:gd name="connsiteY15" fmla="*/ 246796 h 1296386"/>
                <a:gd name="connsiteX16" fmla="*/ 502693 w 4402705"/>
                <a:gd name="connsiteY16" fmla="*/ 246796 h 1296386"/>
                <a:gd name="connsiteX17" fmla="*/ 311624 w 4402705"/>
                <a:gd name="connsiteY17" fmla="*/ 396921 h 1296386"/>
                <a:gd name="connsiteX18" fmla="*/ 311624 w 4402705"/>
                <a:gd name="connsiteY18" fmla="*/ 396921 h 1296386"/>
                <a:gd name="connsiteX19" fmla="*/ 188794 w 4402705"/>
                <a:gd name="connsiteY19" fmla="*/ 587990 h 1296386"/>
                <a:gd name="connsiteX20" fmla="*/ 25021 w 4402705"/>
                <a:gd name="connsiteY20" fmla="*/ 710820 h 1296386"/>
                <a:gd name="connsiteX21" fmla="*/ 38669 w 4402705"/>
                <a:gd name="connsiteY21" fmla="*/ 628933 h 1296386"/>
                <a:gd name="connsiteX22" fmla="*/ 202442 w 4402705"/>
                <a:gd name="connsiteY22" fmla="*/ 437864 h 1296386"/>
                <a:gd name="connsiteX23" fmla="*/ 379863 w 4402705"/>
                <a:gd name="connsiteY23" fmla="*/ 260444 h 1296386"/>
                <a:gd name="connsiteX24" fmla="*/ 652818 w 4402705"/>
                <a:gd name="connsiteY24" fmla="*/ 205853 h 1296386"/>
                <a:gd name="connsiteX25" fmla="*/ 925773 w 4402705"/>
                <a:gd name="connsiteY25" fmla="*/ 410569 h 1296386"/>
                <a:gd name="connsiteX26" fmla="*/ 1171433 w 4402705"/>
                <a:gd name="connsiteY26" fmla="*/ 710820 h 1296386"/>
                <a:gd name="connsiteX27" fmla="*/ 1321558 w 4402705"/>
                <a:gd name="connsiteY27" fmla="*/ 779059 h 1296386"/>
                <a:gd name="connsiteX28" fmla="*/ 1458036 w 4402705"/>
                <a:gd name="connsiteY28" fmla="*/ 738115 h 1296386"/>
                <a:gd name="connsiteX29" fmla="*/ 1662753 w 4402705"/>
                <a:gd name="connsiteY29" fmla="*/ 560694 h 1296386"/>
                <a:gd name="connsiteX30" fmla="*/ 1922060 w 4402705"/>
                <a:gd name="connsiteY30" fmla="*/ 260444 h 1296386"/>
                <a:gd name="connsiteX31" fmla="*/ 2113129 w 4402705"/>
                <a:gd name="connsiteY31" fmla="*/ 83023 h 1296386"/>
                <a:gd name="connsiteX32" fmla="*/ 2372436 w 4402705"/>
                <a:gd name="connsiteY32" fmla="*/ 83023 h 1296386"/>
                <a:gd name="connsiteX33" fmla="*/ 2686512 w 4402705"/>
                <a:gd name="connsiteY33" fmla="*/ 581160 h 1296386"/>
                <a:gd name="connsiteX34" fmla="*/ 2888679 w 4402705"/>
                <a:gd name="connsiteY34" fmla="*/ 798155 h 1296386"/>
                <a:gd name="connsiteX35" fmla="*/ 3002892 w 4402705"/>
                <a:gd name="connsiteY35" fmla="*/ 871056 h 1296386"/>
                <a:gd name="connsiteX36" fmla="*/ 3281375 w 4402705"/>
                <a:gd name="connsiteY36" fmla="*/ 1131170 h 1296386"/>
                <a:gd name="connsiteX37" fmla="*/ 3683625 w 4402705"/>
                <a:gd name="connsiteY37" fmla="*/ 1081206 h 1296386"/>
                <a:gd name="connsiteX38" fmla="*/ 4052734 w 4402705"/>
                <a:gd name="connsiteY38" fmla="*/ 1168338 h 1296386"/>
                <a:gd name="connsiteX39" fmla="*/ 4356942 w 4402705"/>
                <a:gd name="connsiteY39" fmla="*/ 841049 h 1296386"/>
                <a:gd name="connsiteX40" fmla="*/ 3778155 w 4402705"/>
                <a:gd name="connsiteY40" fmla="*/ 164909 h 1296386"/>
                <a:gd name="connsiteX41" fmla="*/ 3900985 w 4402705"/>
                <a:gd name="connsiteY41" fmla="*/ 178557 h 1296386"/>
                <a:gd name="connsiteX42" fmla="*/ 3928281 w 4402705"/>
                <a:gd name="connsiteY42" fmla="*/ 233148 h 1296386"/>
                <a:gd name="connsiteX0" fmla="*/ 4236292 w 4402705"/>
                <a:gd name="connsiteY0" fmla="*/ 869363 h 1235989"/>
                <a:gd name="connsiteX1" fmla="*/ 3823817 w 4402705"/>
                <a:gd name="connsiteY1" fmla="*/ 1149580 h 1235989"/>
                <a:gd name="connsiteX2" fmla="*/ 3579737 w 4402705"/>
                <a:gd name="connsiteY2" fmla="*/ 1100334 h 1235989"/>
                <a:gd name="connsiteX3" fmla="*/ 3551643 w 4402705"/>
                <a:gd name="connsiteY3" fmla="*/ 1170157 h 1235989"/>
                <a:gd name="connsiteX4" fmla="*/ 3279066 w 4402705"/>
                <a:gd name="connsiteY4" fmla="*/ 1184512 h 1235989"/>
                <a:gd name="connsiteX5" fmla="*/ 2823180 w 4402705"/>
                <a:gd name="connsiteY5" fmla="*/ 861294 h 1235989"/>
                <a:gd name="connsiteX6" fmla="*/ 2428557 w 4402705"/>
                <a:gd name="connsiteY6" fmla="*/ 250347 h 1235989"/>
                <a:gd name="connsiteX7" fmla="*/ 2331493 w 4402705"/>
                <a:gd name="connsiteY7" fmla="*/ 151262 h 1235989"/>
                <a:gd name="connsiteX8" fmla="*/ 2181367 w 4402705"/>
                <a:gd name="connsiteY8" fmla="*/ 69375 h 1235989"/>
                <a:gd name="connsiteX9" fmla="*/ 1990299 w 4402705"/>
                <a:gd name="connsiteY9" fmla="*/ 123966 h 1235989"/>
                <a:gd name="connsiteX10" fmla="*/ 1785582 w 4402705"/>
                <a:gd name="connsiteY10" fmla="*/ 315035 h 1235989"/>
                <a:gd name="connsiteX11" fmla="*/ 1512627 w 4402705"/>
                <a:gd name="connsiteY11" fmla="*/ 615285 h 1235989"/>
                <a:gd name="connsiteX12" fmla="*/ 1335206 w 4402705"/>
                <a:gd name="connsiteY12" fmla="*/ 765411 h 1235989"/>
                <a:gd name="connsiteX13" fmla="*/ 1130490 w 4402705"/>
                <a:gd name="connsiteY13" fmla="*/ 738115 h 1235989"/>
                <a:gd name="connsiteX14" fmla="*/ 871182 w 4402705"/>
                <a:gd name="connsiteY14" fmla="*/ 478808 h 1235989"/>
                <a:gd name="connsiteX15" fmla="*/ 639170 w 4402705"/>
                <a:gd name="connsiteY15" fmla="*/ 246796 h 1235989"/>
                <a:gd name="connsiteX16" fmla="*/ 502693 w 4402705"/>
                <a:gd name="connsiteY16" fmla="*/ 246796 h 1235989"/>
                <a:gd name="connsiteX17" fmla="*/ 311624 w 4402705"/>
                <a:gd name="connsiteY17" fmla="*/ 396921 h 1235989"/>
                <a:gd name="connsiteX18" fmla="*/ 311624 w 4402705"/>
                <a:gd name="connsiteY18" fmla="*/ 396921 h 1235989"/>
                <a:gd name="connsiteX19" fmla="*/ 188794 w 4402705"/>
                <a:gd name="connsiteY19" fmla="*/ 587990 h 1235989"/>
                <a:gd name="connsiteX20" fmla="*/ 25021 w 4402705"/>
                <a:gd name="connsiteY20" fmla="*/ 710820 h 1235989"/>
                <a:gd name="connsiteX21" fmla="*/ 38669 w 4402705"/>
                <a:gd name="connsiteY21" fmla="*/ 628933 h 1235989"/>
                <a:gd name="connsiteX22" fmla="*/ 202442 w 4402705"/>
                <a:gd name="connsiteY22" fmla="*/ 437864 h 1235989"/>
                <a:gd name="connsiteX23" fmla="*/ 379863 w 4402705"/>
                <a:gd name="connsiteY23" fmla="*/ 260444 h 1235989"/>
                <a:gd name="connsiteX24" fmla="*/ 652818 w 4402705"/>
                <a:gd name="connsiteY24" fmla="*/ 205853 h 1235989"/>
                <a:gd name="connsiteX25" fmla="*/ 925773 w 4402705"/>
                <a:gd name="connsiteY25" fmla="*/ 410569 h 1235989"/>
                <a:gd name="connsiteX26" fmla="*/ 1171433 w 4402705"/>
                <a:gd name="connsiteY26" fmla="*/ 710820 h 1235989"/>
                <a:gd name="connsiteX27" fmla="*/ 1321558 w 4402705"/>
                <a:gd name="connsiteY27" fmla="*/ 779059 h 1235989"/>
                <a:gd name="connsiteX28" fmla="*/ 1458036 w 4402705"/>
                <a:gd name="connsiteY28" fmla="*/ 738115 h 1235989"/>
                <a:gd name="connsiteX29" fmla="*/ 1662753 w 4402705"/>
                <a:gd name="connsiteY29" fmla="*/ 560694 h 1235989"/>
                <a:gd name="connsiteX30" fmla="*/ 1922060 w 4402705"/>
                <a:gd name="connsiteY30" fmla="*/ 260444 h 1235989"/>
                <a:gd name="connsiteX31" fmla="*/ 2113129 w 4402705"/>
                <a:gd name="connsiteY31" fmla="*/ 83023 h 1235989"/>
                <a:gd name="connsiteX32" fmla="*/ 2372436 w 4402705"/>
                <a:gd name="connsiteY32" fmla="*/ 83023 h 1235989"/>
                <a:gd name="connsiteX33" fmla="*/ 2686512 w 4402705"/>
                <a:gd name="connsiteY33" fmla="*/ 581160 h 1235989"/>
                <a:gd name="connsiteX34" fmla="*/ 2888679 w 4402705"/>
                <a:gd name="connsiteY34" fmla="*/ 798155 h 1235989"/>
                <a:gd name="connsiteX35" fmla="*/ 3002892 w 4402705"/>
                <a:gd name="connsiteY35" fmla="*/ 871056 h 1235989"/>
                <a:gd name="connsiteX36" fmla="*/ 3281375 w 4402705"/>
                <a:gd name="connsiteY36" fmla="*/ 1131170 h 1235989"/>
                <a:gd name="connsiteX37" fmla="*/ 3683625 w 4402705"/>
                <a:gd name="connsiteY37" fmla="*/ 1081206 h 1235989"/>
                <a:gd name="connsiteX38" fmla="*/ 4052734 w 4402705"/>
                <a:gd name="connsiteY38" fmla="*/ 1168338 h 1235989"/>
                <a:gd name="connsiteX39" fmla="*/ 4356942 w 4402705"/>
                <a:gd name="connsiteY39" fmla="*/ 841049 h 1235989"/>
                <a:gd name="connsiteX40" fmla="*/ 3778155 w 4402705"/>
                <a:gd name="connsiteY40" fmla="*/ 164909 h 1235989"/>
                <a:gd name="connsiteX41" fmla="*/ 3900985 w 4402705"/>
                <a:gd name="connsiteY41" fmla="*/ 178557 h 1235989"/>
                <a:gd name="connsiteX42" fmla="*/ 3928281 w 4402705"/>
                <a:gd name="connsiteY42" fmla="*/ 233148 h 1235989"/>
                <a:gd name="connsiteX0" fmla="*/ 4236292 w 4402705"/>
                <a:gd name="connsiteY0" fmla="*/ 869363 h 1235989"/>
                <a:gd name="connsiteX1" fmla="*/ 3823817 w 4402705"/>
                <a:gd name="connsiteY1" fmla="*/ 1149580 h 1235989"/>
                <a:gd name="connsiteX2" fmla="*/ 3579737 w 4402705"/>
                <a:gd name="connsiteY2" fmla="*/ 1100334 h 1235989"/>
                <a:gd name="connsiteX3" fmla="*/ 3551643 w 4402705"/>
                <a:gd name="connsiteY3" fmla="*/ 1170157 h 1235989"/>
                <a:gd name="connsiteX4" fmla="*/ 3279066 w 4402705"/>
                <a:gd name="connsiteY4" fmla="*/ 1184512 h 1235989"/>
                <a:gd name="connsiteX5" fmla="*/ 2823180 w 4402705"/>
                <a:gd name="connsiteY5" fmla="*/ 861294 h 1235989"/>
                <a:gd name="connsiteX6" fmla="*/ 2428557 w 4402705"/>
                <a:gd name="connsiteY6" fmla="*/ 250347 h 1235989"/>
                <a:gd name="connsiteX7" fmla="*/ 2331493 w 4402705"/>
                <a:gd name="connsiteY7" fmla="*/ 151262 h 1235989"/>
                <a:gd name="connsiteX8" fmla="*/ 2181367 w 4402705"/>
                <a:gd name="connsiteY8" fmla="*/ 69375 h 1235989"/>
                <a:gd name="connsiteX9" fmla="*/ 1990299 w 4402705"/>
                <a:gd name="connsiteY9" fmla="*/ 123966 h 1235989"/>
                <a:gd name="connsiteX10" fmla="*/ 1785582 w 4402705"/>
                <a:gd name="connsiteY10" fmla="*/ 315035 h 1235989"/>
                <a:gd name="connsiteX11" fmla="*/ 1512627 w 4402705"/>
                <a:gd name="connsiteY11" fmla="*/ 615285 h 1235989"/>
                <a:gd name="connsiteX12" fmla="*/ 1335206 w 4402705"/>
                <a:gd name="connsiteY12" fmla="*/ 765411 h 1235989"/>
                <a:gd name="connsiteX13" fmla="*/ 1130490 w 4402705"/>
                <a:gd name="connsiteY13" fmla="*/ 738115 h 1235989"/>
                <a:gd name="connsiteX14" fmla="*/ 871182 w 4402705"/>
                <a:gd name="connsiteY14" fmla="*/ 478808 h 1235989"/>
                <a:gd name="connsiteX15" fmla="*/ 639170 w 4402705"/>
                <a:gd name="connsiteY15" fmla="*/ 246796 h 1235989"/>
                <a:gd name="connsiteX16" fmla="*/ 502693 w 4402705"/>
                <a:gd name="connsiteY16" fmla="*/ 246796 h 1235989"/>
                <a:gd name="connsiteX17" fmla="*/ 311624 w 4402705"/>
                <a:gd name="connsiteY17" fmla="*/ 396921 h 1235989"/>
                <a:gd name="connsiteX18" fmla="*/ 311624 w 4402705"/>
                <a:gd name="connsiteY18" fmla="*/ 396921 h 1235989"/>
                <a:gd name="connsiteX19" fmla="*/ 188794 w 4402705"/>
                <a:gd name="connsiteY19" fmla="*/ 587990 h 1235989"/>
                <a:gd name="connsiteX20" fmla="*/ 25021 w 4402705"/>
                <a:gd name="connsiteY20" fmla="*/ 710820 h 1235989"/>
                <a:gd name="connsiteX21" fmla="*/ 38669 w 4402705"/>
                <a:gd name="connsiteY21" fmla="*/ 628933 h 1235989"/>
                <a:gd name="connsiteX22" fmla="*/ 202442 w 4402705"/>
                <a:gd name="connsiteY22" fmla="*/ 437864 h 1235989"/>
                <a:gd name="connsiteX23" fmla="*/ 379863 w 4402705"/>
                <a:gd name="connsiteY23" fmla="*/ 260444 h 1235989"/>
                <a:gd name="connsiteX24" fmla="*/ 652818 w 4402705"/>
                <a:gd name="connsiteY24" fmla="*/ 205853 h 1235989"/>
                <a:gd name="connsiteX25" fmla="*/ 925773 w 4402705"/>
                <a:gd name="connsiteY25" fmla="*/ 410569 h 1235989"/>
                <a:gd name="connsiteX26" fmla="*/ 1171433 w 4402705"/>
                <a:gd name="connsiteY26" fmla="*/ 710820 h 1235989"/>
                <a:gd name="connsiteX27" fmla="*/ 1321558 w 4402705"/>
                <a:gd name="connsiteY27" fmla="*/ 779059 h 1235989"/>
                <a:gd name="connsiteX28" fmla="*/ 1458036 w 4402705"/>
                <a:gd name="connsiteY28" fmla="*/ 738115 h 1235989"/>
                <a:gd name="connsiteX29" fmla="*/ 1662753 w 4402705"/>
                <a:gd name="connsiteY29" fmla="*/ 560694 h 1235989"/>
                <a:gd name="connsiteX30" fmla="*/ 1922060 w 4402705"/>
                <a:gd name="connsiteY30" fmla="*/ 260444 h 1235989"/>
                <a:gd name="connsiteX31" fmla="*/ 2113129 w 4402705"/>
                <a:gd name="connsiteY31" fmla="*/ 83023 h 1235989"/>
                <a:gd name="connsiteX32" fmla="*/ 2372436 w 4402705"/>
                <a:gd name="connsiteY32" fmla="*/ 83023 h 1235989"/>
                <a:gd name="connsiteX33" fmla="*/ 2686512 w 4402705"/>
                <a:gd name="connsiteY33" fmla="*/ 581160 h 1235989"/>
                <a:gd name="connsiteX34" fmla="*/ 2888679 w 4402705"/>
                <a:gd name="connsiteY34" fmla="*/ 798155 h 1235989"/>
                <a:gd name="connsiteX35" fmla="*/ 3002892 w 4402705"/>
                <a:gd name="connsiteY35" fmla="*/ 871056 h 1235989"/>
                <a:gd name="connsiteX36" fmla="*/ 3281375 w 4402705"/>
                <a:gd name="connsiteY36" fmla="*/ 1131170 h 1235989"/>
                <a:gd name="connsiteX37" fmla="*/ 3683625 w 4402705"/>
                <a:gd name="connsiteY37" fmla="*/ 1081206 h 1235989"/>
                <a:gd name="connsiteX38" fmla="*/ 4052734 w 4402705"/>
                <a:gd name="connsiteY38" fmla="*/ 1168338 h 1235989"/>
                <a:gd name="connsiteX39" fmla="*/ 4356942 w 4402705"/>
                <a:gd name="connsiteY39" fmla="*/ 841049 h 1235989"/>
                <a:gd name="connsiteX40" fmla="*/ 3778155 w 4402705"/>
                <a:gd name="connsiteY40" fmla="*/ 164909 h 1235989"/>
                <a:gd name="connsiteX41" fmla="*/ 3900985 w 4402705"/>
                <a:gd name="connsiteY41" fmla="*/ 178557 h 1235989"/>
                <a:gd name="connsiteX0" fmla="*/ 4236292 w 4525768"/>
                <a:gd name="connsiteY0" fmla="*/ 869363 h 1235989"/>
                <a:gd name="connsiteX1" fmla="*/ 3823817 w 4525768"/>
                <a:gd name="connsiteY1" fmla="*/ 1149580 h 1235989"/>
                <a:gd name="connsiteX2" fmla="*/ 3579737 w 4525768"/>
                <a:gd name="connsiteY2" fmla="*/ 1100334 h 1235989"/>
                <a:gd name="connsiteX3" fmla="*/ 3551643 w 4525768"/>
                <a:gd name="connsiteY3" fmla="*/ 1170157 h 1235989"/>
                <a:gd name="connsiteX4" fmla="*/ 3279066 w 4525768"/>
                <a:gd name="connsiteY4" fmla="*/ 1184512 h 1235989"/>
                <a:gd name="connsiteX5" fmla="*/ 2823180 w 4525768"/>
                <a:gd name="connsiteY5" fmla="*/ 861294 h 1235989"/>
                <a:gd name="connsiteX6" fmla="*/ 2428557 w 4525768"/>
                <a:gd name="connsiteY6" fmla="*/ 250347 h 1235989"/>
                <a:gd name="connsiteX7" fmla="*/ 2331493 w 4525768"/>
                <a:gd name="connsiteY7" fmla="*/ 151262 h 1235989"/>
                <a:gd name="connsiteX8" fmla="*/ 2181367 w 4525768"/>
                <a:gd name="connsiteY8" fmla="*/ 69375 h 1235989"/>
                <a:gd name="connsiteX9" fmla="*/ 1990299 w 4525768"/>
                <a:gd name="connsiteY9" fmla="*/ 123966 h 1235989"/>
                <a:gd name="connsiteX10" fmla="*/ 1785582 w 4525768"/>
                <a:gd name="connsiteY10" fmla="*/ 315035 h 1235989"/>
                <a:gd name="connsiteX11" fmla="*/ 1512627 w 4525768"/>
                <a:gd name="connsiteY11" fmla="*/ 615285 h 1235989"/>
                <a:gd name="connsiteX12" fmla="*/ 1335206 w 4525768"/>
                <a:gd name="connsiteY12" fmla="*/ 765411 h 1235989"/>
                <a:gd name="connsiteX13" fmla="*/ 1130490 w 4525768"/>
                <a:gd name="connsiteY13" fmla="*/ 738115 h 1235989"/>
                <a:gd name="connsiteX14" fmla="*/ 871182 w 4525768"/>
                <a:gd name="connsiteY14" fmla="*/ 478808 h 1235989"/>
                <a:gd name="connsiteX15" fmla="*/ 639170 w 4525768"/>
                <a:gd name="connsiteY15" fmla="*/ 246796 h 1235989"/>
                <a:gd name="connsiteX16" fmla="*/ 502693 w 4525768"/>
                <a:gd name="connsiteY16" fmla="*/ 246796 h 1235989"/>
                <a:gd name="connsiteX17" fmla="*/ 311624 w 4525768"/>
                <a:gd name="connsiteY17" fmla="*/ 396921 h 1235989"/>
                <a:gd name="connsiteX18" fmla="*/ 311624 w 4525768"/>
                <a:gd name="connsiteY18" fmla="*/ 396921 h 1235989"/>
                <a:gd name="connsiteX19" fmla="*/ 188794 w 4525768"/>
                <a:gd name="connsiteY19" fmla="*/ 587990 h 1235989"/>
                <a:gd name="connsiteX20" fmla="*/ 25021 w 4525768"/>
                <a:gd name="connsiteY20" fmla="*/ 710820 h 1235989"/>
                <a:gd name="connsiteX21" fmla="*/ 38669 w 4525768"/>
                <a:gd name="connsiteY21" fmla="*/ 628933 h 1235989"/>
                <a:gd name="connsiteX22" fmla="*/ 202442 w 4525768"/>
                <a:gd name="connsiteY22" fmla="*/ 437864 h 1235989"/>
                <a:gd name="connsiteX23" fmla="*/ 379863 w 4525768"/>
                <a:gd name="connsiteY23" fmla="*/ 260444 h 1235989"/>
                <a:gd name="connsiteX24" fmla="*/ 652818 w 4525768"/>
                <a:gd name="connsiteY24" fmla="*/ 205853 h 1235989"/>
                <a:gd name="connsiteX25" fmla="*/ 925773 w 4525768"/>
                <a:gd name="connsiteY25" fmla="*/ 410569 h 1235989"/>
                <a:gd name="connsiteX26" fmla="*/ 1171433 w 4525768"/>
                <a:gd name="connsiteY26" fmla="*/ 710820 h 1235989"/>
                <a:gd name="connsiteX27" fmla="*/ 1321558 w 4525768"/>
                <a:gd name="connsiteY27" fmla="*/ 779059 h 1235989"/>
                <a:gd name="connsiteX28" fmla="*/ 1458036 w 4525768"/>
                <a:gd name="connsiteY28" fmla="*/ 738115 h 1235989"/>
                <a:gd name="connsiteX29" fmla="*/ 1662753 w 4525768"/>
                <a:gd name="connsiteY29" fmla="*/ 560694 h 1235989"/>
                <a:gd name="connsiteX30" fmla="*/ 1922060 w 4525768"/>
                <a:gd name="connsiteY30" fmla="*/ 260444 h 1235989"/>
                <a:gd name="connsiteX31" fmla="*/ 2113129 w 4525768"/>
                <a:gd name="connsiteY31" fmla="*/ 83023 h 1235989"/>
                <a:gd name="connsiteX32" fmla="*/ 2372436 w 4525768"/>
                <a:gd name="connsiteY32" fmla="*/ 83023 h 1235989"/>
                <a:gd name="connsiteX33" fmla="*/ 2686512 w 4525768"/>
                <a:gd name="connsiteY33" fmla="*/ 581160 h 1235989"/>
                <a:gd name="connsiteX34" fmla="*/ 2888679 w 4525768"/>
                <a:gd name="connsiteY34" fmla="*/ 798155 h 1235989"/>
                <a:gd name="connsiteX35" fmla="*/ 3002892 w 4525768"/>
                <a:gd name="connsiteY35" fmla="*/ 871056 h 1235989"/>
                <a:gd name="connsiteX36" fmla="*/ 3281375 w 4525768"/>
                <a:gd name="connsiteY36" fmla="*/ 1131170 h 1235989"/>
                <a:gd name="connsiteX37" fmla="*/ 3683625 w 4525768"/>
                <a:gd name="connsiteY37" fmla="*/ 1081206 h 1235989"/>
                <a:gd name="connsiteX38" fmla="*/ 4052734 w 4525768"/>
                <a:gd name="connsiteY38" fmla="*/ 1168338 h 1235989"/>
                <a:gd name="connsiteX39" fmla="*/ 4356942 w 4525768"/>
                <a:gd name="connsiteY39" fmla="*/ 841049 h 1235989"/>
                <a:gd name="connsiteX40" fmla="*/ 3778155 w 4525768"/>
                <a:gd name="connsiteY40" fmla="*/ 164909 h 1235989"/>
                <a:gd name="connsiteX41" fmla="*/ 4525768 w 4525768"/>
                <a:gd name="connsiteY41" fmla="*/ 364321 h 1235989"/>
                <a:gd name="connsiteX0" fmla="*/ 4236292 w 4525768"/>
                <a:gd name="connsiteY0" fmla="*/ 869363 h 1235989"/>
                <a:gd name="connsiteX1" fmla="*/ 3823817 w 4525768"/>
                <a:gd name="connsiteY1" fmla="*/ 1149580 h 1235989"/>
                <a:gd name="connsiteX2" fmla="*/ 3579737 w 4525768"/>
                <a:gd name="connsiteY2" fmla="*/ 1100334 h 1235989"/>
                <a:gd name="connsiteX3" fmla="*/ 3551643 w 4525768"/>
                <a:gd name="connsiteY3" fmla="*/ 1170157 h 1235989"/>
                <a:gd name="connsiteX4" fmla="*/ 3279066 w 4525768"/>
                <a:gd name="connsiteY4" fmla="*/ 1184512 h 1235989"/>
                <a:gd name="connsiteX5" fmla="*/ 2823180 w 4525768"/>
                <a:gd name="connsiteY5" fmla="*/ 861294 h 1235989"/>
                <a:gd name="connsiteX6" fmla="*/ 2428557 w 4525768"/>
                <a:gd name="connsiteY6" fmla="*/ 250347 h 1235989"/>
                <a:gd name="connsiteX7" fmla="*/ 2331493 w 4525768"/>
                <a:gd name="connsiteY7" fmla="*/ 151262 h 1235989"/>
                <a:gd name="connsiteX8" fmla="*/ 2181367 w 4525768"/>
                <a:gd name="connsiteY8" fmla="*/ 69375 h 1235989"/>
                <a:gd name="connsiteX9" fmla="*/ 1990299 w 4525768"/>
                <a:gd name="connsiteY9" fmla="*/ 123966 h 1235989"/>
                <a:gd name="connsiteX10" fmla="*/ 1785582 w 4525768"/>
                <a:gd name="connsiteY10" fmla="*/ 315035 h 1235989"/>
                <a:gd name="connsiteX11" fmla="*/ 1512627 w 4525768"/>
                <a:gd name="connsiteY11" fmla="*/ 615285 h 1235989"/>
                <a:gd name="connsiteX12" fmla="*/ 1335206 w 4525768"/>
                <a:gd name="connsiteY12" fmla="*/ 765411 h 1235989"/>
                <a:gd name="connsiteX13" fmla="*/ 1130490 w 4525768"/>
                <a:gd name="connsiteY13" fmla="*/ 738115 h 1235989"/>
                <a:gd name="connsiteX14" fmla="*/ 871182 w 4525768"/>
                <a:gd name="connsiteY14" fmla="*/ 478808 h 1235989"/>
                <a:gd name="connsiteX15" fmla="*/ 639170 w 4525768"/>
                <a:gd name="connsiteY15" fmla="*/ 246796 h 1235989"/>
                <a:gd name="connsiteX16" fmla="*/ 502693 w 4525768"/>
                <a:gd name="connsiteY16" fmla="*/ 246796 h 1235989"/>
                <a:gd name="connsiteX17" fmla="*/ 311624 w 4525768"/>
                <a:gd name="connsiteY17" fmla="*/ 396921 h 1235989"/>
                <a:gd name="connsiteX18" fmla="*/ 311624 w 4525768"/>
                <a:gd name="connsiteY18" fmla="*/ 396921 h 1235989"/>
                <a:gd name="connsiteX19" fmla="*/ 188794 w 4525768"/>
                <a:gd name="connsiteY19" fmla="*/ 587990 h 1235989"/>
                <a:gd name="connsiteX20" fmla="*/ 25021 w 4525768"/>
                <a:gd name="connsiteY20" fmla="*/ 710820 h 1235989"/>
                <a:gd name="connsiteX21" fmla="*/ 38669 w 4525768"/>
                <a:gd name="connsiteY21" fmla="*/ 628933 h 1235989"/>
                <a:gd name="connsiteX22" fmla="*/ 202442 w 4525768"/>
                <a:gd name="connsiteY22" fmla="*/ 437864 h 1235989"/>
                <a:gd name="connsiteX23" fmla="*/ 379863 w 4525768"/>
                <a:gd name="connsiteY23" fmla="*/ 260444 h 1235989"/>
                <a:gd name="connsiteX24" fmla="*/ 652818 w 4525768"/>
                <a:gd name="connsiteY24" fmla="*/ 205853 h 1235989"/>
                <a:gd name="connsiteX25" fmla="*/ 925773 w 4525768"/>
                <a:gd name="connsiteY25" fmla="*/ 410569 h 1235989"/>
                <a:gd name="connsiteX26" fmla="*/ 1171433 w 4525768"/>
                <a:gd name="connsiteY26" fmla="*/ 710820 h 1235989"/>
                <a:gd name="connsiteX27" fmla="*/ 1321558 w 4525768"/>
                <a:gd name="connsiteY27" fmla="*/ 779059 h 1235989"/>
                <a:gd name="connsiteX28" fmla="*/ 1458036 w 4525768"/>
                <a:gd name="connsiteY28" fmla="*/ 738115 h 1235989"/>
                <a:gd name="connsiteX29" fmla="*/ 1662753 w 4525768"/>
                <a:gd name="connsiteY29" fmla="*/ 560694 h 1235989"/>
                <a:gd name="connsiteX30" fmla="*/ 1922060 w 4525768"/>
                <a:gd name="connsiteY30" fmla="*/ 260444 h 1235989"/>
                <a:gd name="connsiteX31" fmla="*/ 2113129 w 4525768"/>
                <a:gd name="connsiteY31" fmla="*/ 83023 h 1235989"/>
                <a:gd name="connsiteX32" fmla="*/ 2372436 w 4525768"/>
                <a:gd name="connsiteY32" fmla="*/ 83023 h 1235989"/>
                <a:gd name="connsiteX33" fmla="*/ 2686512 w 4525768"/>
                <a:gd name="connsiteY33" fmla="*/ 581160 h 1235989"/>
                <a:gd name="connsiteX34" fmla="*/ 2888679 w 4525768"/>
                <a:gd name="connsiteY34" fmla="*/ 798155 h 1235989"/>
                <a:gd name="connsiteX35" fmla="*/ 3002892 w 4525768"/>
                <a:gd name="connsiteY35" fmla="*/ 871056 h 1235989"/>
                <a:gd name="connsiteX36" fmla="*/ 3281375 w 4525768"/>
                <a:gd name="connsiteY36" fmla="*/ 1131170 h 1235989"/>
                <a:gd name="connsiteX37" fmla="*/ 3683625 w 4525768"/>
                <a:gd name="connsiteY37" fmla="*/ 1081206 h 1235989"/>
                <a:gd name="connsiteX38" fmla="*/ 4052734 w 4525768"/>
                <a:gd name="connsiteY38" fmla="*/ 1168338 h 1235989"/>
                <a:gd name="connsiteX39" fmla="*/ 4356942 w 4525768"/>
                <a:gd name="connsiteY39" fmla="*/ 841049 h 1235989"/>
                <a:gd name="connsiteX40" fmla="*/ 3778155 w 4525768"/>
                <a:gd name="connsiteY40" fmla="*/ 164909 h 1235989"/>
                <a:gd name="connsiteX41" fmla="*/ 4228048 w 4525768"/>
                <a:gd name="connsiteY41" fmla="*/ 519536 h 1235989"/>
                <a:gd name="connsiteX42" fmla="*/ 4525768 w 4525768"/>
                <a:gd name="connsiteY42" fmla="*/ 364321 h 1235989"/>
                <a:gd name="connsiteX0" fmla="*/ 4236292 w 4525768"/>
                <a:gd name="connsiteY0" fmla="*/ 869363 h 1235989"/>
                <a:gd name="connsiteX1" fmla="*/ 3823817 w 4525768"/>
                <a:gd name="connsiteY1" fmla="*/ 1149580 h 1235989"/>
                <a:gd name="connsiteX2" fmla="*/ 3579737 w 4525768"/>
                <a:gd name="connsiteY2" fmla="*/ 1100334 h 1235989"/>
                <a:gd name="connsiteX3" fmla="*/ 3551643 w 4525768"/>
                <a:gd name="connsiteY3" fmla="*/ 1170157 h 1235989"/>
                <a:gd name="connsiteX4" fmla="*/ 3279066 w 4525768"/>
                <a:gd name="connsiteY4" fmla="*/ 1184512 h 1235989"/>
                <a:gd name="connsiteX5" fmla="*/ 2823180 w 4525768"/>
                <a:gd name="connsiteY5" fmla="*/ 861294 h 1235989"/>
                <a:gd name="connsiteX6" fmla="*/ 2428557 w 4525768"/>
                <a:gd name="connsiteY6" fmla="*/ 250347 h 1235989"/>
                <a:gd name="connsiteX7" fmla="*/ 2331493 w 4525768"/>
                <a:gd name="connsiteY7" fmla="*/ 151262 h 1235989"/>
                <a:gd name="connsiteX8" fmla="*/ 2181367 w 4525768"/>
                <a:gd name="connsiteY8" fmla="*/ 69375 h 1235989"/>
                <a:gd name="connsiteX9" fmla="*/ 1990299 w 4525768"/>
                <a:gd name="connsiteY9" fmla="*/ 123966 h 1235989"/>
                <a:gd name="connsiteX10" fmla="*/ 1785582 w 4525768"/>
                <a:gd name="connsiteY10" fmla="*/ 315035 h 1235989"/>
                <a:gd name="connsiteX11" fmla="*/ 1512627 w 4525768"/>
                <a:gd name="connsiteY11" fmla="*/ 615285 h 1235989"/>
                <a:gd name="connsiteX12" fmla="*/ 1335206 w 4525768"/>
                <a:gd name="connsiteY12" fmla="*/ 765411 h 1235989"/>
                <a:gd name="connsiteX13" fmla="*/ 1130490 w 4525768"/>
                <a:gd name="connsiteY13" fmla="*/ 738115 h 1235989"/>
                <a:gd name="connsiteX14" fmla="*/ 871182 w 4525768"/>
                <a:gd name="connsiteY14" fmla="*/ 478808 h 1235989"/>
                <a:gd name="connsiteX15" fmla="*/ 639170 w 4525768"/>
                <a:gd name="connsiteY15" fmla="*/ 246796 h 1235989"/>
                <a:gd name="connsiteX16" fmla="*/ 502693 w 4525768"/>
                <a:gd name="connsiteY16" fmla="*/ 246796 h 1235989"/>
                <a:gd name="connsiteX17" fmla="*/ 311624 w 4525768"/>
                <a:gd name="connsiteY17" fmla="*/ 396921 h 1235989"/>
                <a:gd name="connsiteX18" fmla="*/ 311624 w 4525768"/>
                <a:gd name="connsiteY18" fmla="*/ 396921 h 1235989"/>
                <a:gd name="connsiteX19" fmla="*/ 188794 w 4525768"/>
                <a:gd name="connsiteY19" fmla="*/ 587990 h 1235989"/>
                <a:gd name="connsiteX20" fmla="*/ 25021 w 4525768"/>
                <a:gd name="connsiteY20" fmla="*/ 710820 h 1235989"/>
                <a:gd name="connsiteX21" fmla="*/ 38669 w 4525768"/>
                <a:gd name="connsiteY21" fmla="*/ 628933 h 1235989"/>
                <a:gd name="connsiteX22" fmla="*/ 202442 w 4525768"/>
                <a:gd name="connsiteY22" fmla="*/ 437864 h 1235989"/>
                <a:gd name="connsiteX23" fmla="*/ 379863 w 4525768"/>
                <a:gd name="connsiteY23" fmla="*/ 260444 h 1235989"/>
                <a:gd name="connsiteX24" fmla="*/ 652818 w 4525768"/>
                <a:gd name="connsiteY24" fmla="*/ 205853 h 1235989"/>
                <a:gd name="connsiteX25" fmla="*/ 925773 w 4525768"/>
                <a:gd name="connsiteY25" fmla="*/ 410569 h 1235989"/>
                <a:gd name="connsiteX26" fmla="*/ 1171433 w 4525768"/>
                <a:gd name="connsiteY26" fmla="*/ 710820 h 1235989"/>
                <a:gd name="connsiteX27" fmla="*/ 1321558 w 4525768"/>
                <a:gd name="connsiteY27" fmla="*/ 779059 h 1235989"/>
                <a:gd name="connsiteX28" fmla="*/ 1458036 w 4525768"/>
                <a:gd name="connsiteY28" fmla="*/ 738115 h 1235989"/>
                <a:gd name="connsiteX29" fmla="*/ 1662753 w 4525768"/>
                <a:gd name="connsiteY29" fmla="*/ 560694 h 1235989"/>
                <a:gd name="connsiteX30" fmla="*/ 1922060 w 4525768"/>
                <a:gd name="connsiteY30" fmla="*/ 260444 h 1235989"/>
                <a:gd name="connsiteX31" fmla="*/ 2113129 w 4525768"/>
                <a:gd name="connsiteY31" fmla="*/ 83023 h 1235989"/>
                <a:gd name="connsiteX32" fmla="*/ 2372436 w 4525768"/>
                <a:gd name="connsiteY32" fmla="*/ 83023 h 1235989"/>
                <a:gd name="connsiteX33" fmla="*/ 2686512 w 4525768"/>
                <a:gd name="connsiteY33" fmla="*/ 581160 h 1235989"/>
                <a:gd name="connsiteX34" fmla="*/ 2888679 w 4525768"/>
                <a:gd name="connsiteY34" fmla="*/ 798155 h 1235989"/>
                <a:gd name="connsiteX35" fmla="*/ 3002892 w 4525768"/>
                <a:gd name="connsiteY35" fmla="*/ 871056 h 1235989"/>
                <a:gd name="connsiteX36" fmla="*/ 3281375 w 4525768"/>
                <a:gd name="connsiteY36" fmla="*/ 1131170 h 1235989"/>
                <a:gd name="connsiteX37" fmla="*/ 3683625 w 4525768"/>
                <a:gd name="connsiteY37" fmla="*/ 1081206 h 1235989"/>
                <a:gd name="connsiteX38" fmla="*/ 4052734 w 4525768"/>
                <a:gd name="connsiteY38" fmla="*/ 1168338 h 1235989"/>
                <a:gd name="connsiteX39" fmla="*/ 4356942 w 4525768"/>
                <a:gd name="connsiteY39" fmla="*/ 841049 h 1235989"/>
                <a:gd name="connsiteX40" fmla="*/ 4228048 w 4525768"/>
                <a:gd name="connsiteY40" fmla="*/ 519536 h 1235989"/>
                <a:gd name="connsiteX41" fmla="*/ 4525768 w 4525768"/>
                <a:gd name="connsiteY41" fmla="*/ 364321 h 1235989"/>
                <a:gd name="connsiteX0" fmla="*/ 4236292 w 4627713"/>
                <a:gd name="connsiteY0" fmla="*/ 869363 h 1235989"/>
                <a:gd name="connsiteX1" fmla="*/ 3823817 w 4627713"/>
                <a:gd name="connsiteY1" fmla="*/ 1149580 h 1235989"/>
                <a:gd name="connsiteX2" fmla="*/ 3579737 w 4627713"/>
                <a:gd name="connsiteY2" fmla="*/ 1100334 h 1235989"/>
                <a:gd name="connsiteX3" fmla="*/ 3551643 w 4627713"/>
                <a:gd name="connsiteY3" fmla="*/ 1170157 h 1235989"/>
                <a:gd name="connsiteX4" fmla="*/ 3279066 w 4627713"/>
                <a:gd name="connsiteY4" fmla="*/ 1184512 h 1235989"/>
                <a:gd name="connsiteX5" fmla="*/ 2823180 w 4627713"/>
                <a:gd name="connsiteY5" fmla="*/ 861294 h 1235989"/>
                <a:gd name="connsiteX6" fmla="*/ 2428557 w 4627713"/>
                <a:gd name="connsiteY6" fmla="*/ 250347 h 1235989"/>
                <a:gd name="connsiteX7" fmla="*/ 2331493 w 4627713"/>
                <a:gd name="connsiteY7" fmla="*/ 151262 h 1235989"/>
                <a:gd name="connsiteX8" fmla="*/ 2181367 w 4627713"/>
                <a:gd name="connsiteY8" fmla="*/ 69375 h 1235989"/>
                <a:gd name="connsiteX9" fmla="*/ 1990299 w 4627713"/>
                <a:gd name="connsiteY9" fmla="*/ 123966 h 1235989"/>
                <a:gd name="connsiteX10" fmla="*/ 1785582 w 4627713"/>
                <a:gd name="connsiteY10" fmla="*/ 315035 h 1235989"/>
                <a:gd name="connsiteX11" fmla="*/ 1512627 w 4627713"/>
                <a:gd name="connsiteY11" fmla="*/ 615285 h 1235989"/>
                <a:gd name="connsiteX12" fmla="*/ 1335206 w 4627713"/>
                <a:gd name="connsiteY12" fmla="*/ 765411 h 1235989"/>
                <a:gd name="connsiteX13" fmla="*/ 1130490 w 4627713"/>
                <a:gd name="connsiteY13" fmla="*/ 738115 h 1235989"/>
                <a:gd name="connsiteX14" fmla="*/ 871182 w 4627713"/>
                <a:gd name="connsiteY14" fmla="*/ 478808 h 1235989"/>
                <a:gd name="connsiteX15" fmla="*/ 639170 w 4627713"/>
                <a:gd name="connsiteY15" fmla="*/ 246796 h 1235989"/>
                <a:gd name="connsiteX16" fmla="*/ 502693 w 4627713"/>
                <a:gd name="connsiteY16" fmla="*/ 246796 h 1235989"/>
                <a:gd name="connsiteX17" fmla="*/ 311624 w 4627713"/>
                <a:gd name="connsiteY17" fmla="*/ 396921 h 1235989"/>
                <a:gd name="connsiteX18" fmla="*/ 311624 w 4627713"/>
                <a:gd name="connsiteY18" fmla="*/ 396921 h 1235989"/>
                <a:gd name="connsiteX19" fmla="*/ 188794 w 4627713"/>
                <a:gd name="connsiteY19" fmla="*/ 587990 h 1235989"/>
                <a:gd name="connsiteX20" fmla="*/ 25021 w 4627713"/>
                <a:gd name="connsiteY20" fmla="*/ 710820 h 1235989"/>
                <a:gd name="connsiteX21" fmla="*/ 38669 w 4627713"/>
                <a:gd name="connsiteY21" fmla="*/ 628933 h 1235989"/>
                <a:gd name="connsiteX22" fmla="*/ 202442 w 4627713"/>
                <a:gd name="connsiteY22" fmla="*/ 437864 h 1235989"/>
                <a:gd name="connsiteX23" fmla="*/ 379863 w 4627713"/>
                <a:gd name="connsiteY23" fmla="*/ 260444 h 1235989"/>
                <a:gd name="connsiteX24" fmla="*/ 652818 w 4627713"/>
                <a:gd name="connsiteY24" fmla="*/ 205853 h 1235989"/>
                <a:gd name="connsiteX25" fmla="*/ 925773 w 4627713"/>
                <a:gd name="connsiteY25" fmla="*/ 410569 h 1235989"/>
                <a:gd name="connsiteX26" fmla="*/ 1171433 w 4627713"/>
                <a:gd name="connsiteY26" fmla="*/ 710820 h 1235989"/>
                <a:gd name="connsiteX27" fmla="*/ 1321558 w 4627713"/>
                <a:gd name="connsiteY27" fmla="*/ 779059 h 1235989"/>
                <a:gd name="connsiteX28" fmla="*/ 1458036 w 4627713"/>
                <a:gd name="connsiteY28" fmla="*/ 738115 h 1235989"/>
                <a:gd name="connsiteX29" fmla="*/ 1662753 w 4627713"/>
                <a:gd name="connsiteY29" fmla="*/ 560694 h 1235989"/>
                <a:gd name="connsiteX30" fmla="*/ 1922060 w 4627713"/>
                <a:gd name="connsiteY30" fmla="*/ 260444 h 1235989"/>
                <a:gd name="connsiteX31" fmla="*/ 2113129 w 4627713"/>
                <a:gd name="connsiteY31" fmla="*/ 83023 h 1235989"/>
                <a:gd name="connsiteX32" fmla="*/ 2372436 w 4627713"/>
                <a:gd name="connsiteY32" fmla="*/ 83023 h 1235989"/>
                <a:gd name="connsiteX33" fmla="*/ 2686512 w 4627713"/>
                <a:gd name="connsiteY33" fmla="*/ 581160 h 1235989"/>
                <a:gd name="connsiteX34" fmla="*/ 2888679 w 4627713"/>
                <a:gd name="connsiteY34" fmla="*/ 798155 h 1235989"/>
                <a:gd name="connsiteX35" fmla="*/ 3002892 w 4627713"/>
                <a:gd name="connsiteY35" fmla="*/ 871056 h 1235989"/>
                <a:gd name="connsiteX36" fmla="*/ 3281375 w 4627713"/>
                <a:gd name="connsiteY36" fmla="*/ 1131170 h 1235989"/>
                <a:gd name="connsiteX37" fmla="*/ 3683625 w 4627713"/>
                <a:gd name="connsiteY37" fmla="*/ 1081206 h 1235989"/>
                <a:gd name="connsiteX38" fmla="*/ 4052734 w 4627713"/>
                <a:gd name="connsiteY38" fmla="*/ 1168338 h 1235989"/>
                <a:gd name="connsiteX39" fmla="*/ 4356942 w 4627713"/>
                <a:gd name="connsiteY39" fmla="*/ 841049 h 1235989"/>
                <a:gd name="connsiteX40" fmla="*/ 4228048 w 4627713"/>
                <a:gd name="connsiteY40" fmla="*/ 519536 h 1235989"/>
                <a:gd name="connsiteX41" fmla="*/ 4578093 w 4627713"/>
                <a:gd name="connsiteY41" fmla="*/ 419101 h 1235989"/>
                <a:gd name="connsiteX42" fmla="*/ 4525768 w 4627713"/>
                <a:gd name="connsiteY42" fmla="*/ 364321 h 1235989"/>
                <a:gd name="connsiteX0" fmla="*/ 4236292 w 4592325"/>
                <a:gd name="connsiteY0" fmla="*/ 869363 h 1235989"/>
                <a:gd name="connsiteX1" fmla="*/ 3823817 w 4592325"/>
                <a:gd name="connsiteY1" fmla="*/ 1149580 h 1235989"/>
                <a:gd name="connsiteX2" fmla="*/ 3579737 w 4592325"/>
                <a:gd name="connsiteY2" fmla="*/ 1100334 h 1235989"/>
                <a:gd name="connsiteX3" fmla="*/ 3551643 w 4592325"/>
                <a:gd name="connsiteY3" fmla="*/ 1170157 h 1235989"/>
                <a:gd name="connsiteX4" fmla="*/ 3279066 w 4592325"/>
                <a:gd name="connsiteY4" fmla="*/ 1184512 h 1235989"/>
                <a:gd name="connsiteX5" fmla="*/ 2823180 w 4592325"/>
                <a:gd name="connsiteY5" fmla="*/ 861294 h 1235989"/>
                <a:gd name="connsiteX6" fmla="*/ 2428557 w 4592325"/>
                <a:gd name="connsiteY6" fmla="*/ 250347 h 1235989"/>
                <a:gd name="connsiteX7" fmla="*/ 2331493 w 4592325"/>
                <a:gd name="connsiteY7" fmla="*/ 151262 h 1235989"/>
                <a:gd name="connsiteX8" fmla="*/ 2181367 w 4592325"/>
                <a:gd name="connsiteY8" fmla="*/ 69375 h 1235989"/>
                <a:gd name="connsiteX9" fmla="*/ 1990299 w 4592325"/>
                <a:gd name="connsiteY9" fmla="*/ 123966 h 1235989"/>
                <a:gd name="connsiteX10" fmla="*/ 1785582 w 4592325"/>
                <a:gd name="connsiteY10" fmla="*/ 315035 h 1235989"/>
                <a:gd name="connsiteX11" fmla="*/ 1512627 w 4592325"/>
                <a:gd name="connsiteY11" fmla="*/ 615285 h 1235989"/>
                <a:gd name="connsiteX12" fmla="*/ 1335206 w 4592325"/>
                <a:gd name="connsiteY12" fmla="*/ 765411 h 1235989"/>
                <a:gd name="connsiteX13" fmla="*/ 1130490 w 4592325"/>
                <a:gd name="connsiteY13" fmla="*/ 738115 h 1235989"/>
                <a:gd name="connsiteX14" fmla="*/ 871182 w 4592325"/>
                <a:gd name="connsiteY14" fmla="*/ 478808 h 1235989"/>
                <a:gd name="connsiteX15" fmla="*/ 639170 w 4592325"/>
                <a:gd name="connsiteY15" fmla="*/ 246796 h 1235989"/>
                <a:gd name="connsiteX16" fmla="*/ 502693 w 4592325"/>
                <a:gd name="connsiteY16" fmla="*/ 246796 h 1235989"/>
                <a:gd name="connsiteX17" fmla="*/ 311624 w 4592325"/>
                <a:gd name="connsiteY17" fmla="*/ 396921 h 1235989"/>
                <a:gd name="connsiteX18" fmla="*/ 311624 w 4592325"/>
                <a:gd name="connsiteY18" fmla="*/ 396921 h 1235989"/>
                <a:gd name="connsiteX19" fmla="*/ 188794 w 4592325"/>
                <a:gd name="connsiteY19" fmla="*/ 587990 h 1235989"/>
                <a:gd name="connsiteX20" fmla="*/ 25021 w 4592325"/>
                <a:gd name="connsiteY20" fmla="*/ 710820 h 1235989"/>
                <a:gd name="connsiteX21" fmla="*/ 38669 w 4592325"/>
                <a:gd name="connsiteY21" fmla="*/ 628933 h 1235989"/>
                <a:gd name="connsiteX22" fmla="*/ 202442 w 4592325"/>
                <a:gd name="connsiteY22" fmla="*/ 437864 h 1235989"/>
                <a:gd name="connsiteX23" fmla="*/ 379863 w 4592325"/>
                <a:gd name="connsiteY23" fmla="*/ 260444 h 1235989"/>
                <a:gd name="connsiteX24" fmla="*/ 652818 w 4592325"/>
                <a:gd name="connsiteY24" fmla="*/ 205853 h 1235989"/>
                <a:gd name="connsiteX25" fmla="*/ 925773 w 4592325"/>
                <a:gd name="connsiteY25" fmla="*/ 410569 h 1235989"/>
                <a:gd name="connsiteX26" fmla="*/ 1171433 w 4592325"/>
                <a:gd name="connsiteY26" fmla="*/ 710820 h 1235989"/>
                <a:gd name="connsiteX27" fmla="*/ 1321558 w 4592325"/>
                <a:gd name="connsiteY27" fmla="*/ 779059 h 1235989"/>
                <a:gd name="connsiteX28" fmla="*/ 1458036 w 4592325"/>
                <a:gd name="connsiteY28" fmla="*/ 738115 h 1235989"/>
                <a:gd name="connsiteX29" fmla="*/ 1662753 w 4592325"/>
                <a:gd name="connsiteY29" fmla="*/ 560694 h 1235989"/>
                <a:gd name="connsiteX30" fmla="*/ 1922060 w 4592325"/>
                <a:gd name="connsiteY30" fmla="*/ 260444 h 1235989"/>
                <a:gd name="connsiteX31" fmla="*/ 2113129 w 4592325"/>
                <a:gd name="connsiteY31" fmla="*/ 83023 h 1235989"/>
                <a:gd name="connsiteX32" fmla="*/ 2372436 w 4592325"/>
                <a:gd name="connsiteY32" fmla="*/ 83023 h 1235989"/>
                <a:gd name="connsiteX33" fmla="*/ 2686512 w 4592325"/>
                <a:gd name="connsiteY33" fmla="*/ 581160 h 1235989"/>
                <a:gd name="connsiteX34" fmla="*/ 2888679 w 4592325"/>
                <a:gd name="connsiteY34" fmla="*/ 798155 h 1235989"/>
                <a:gd name="connsiteX35" fmla="*/ 3002892 w 4592325"/>
                <a:gd name="connsiteY35" fmla="*/ 871056 h 1235989"/>
                <a:gd name="connsiteX36" fmla="*/ 3281375 w 4592325"/>
                <a:gd name="connsiteY36" fmla="*/ 1131170 h 1235989"/>
                <a:gd name="connsiteX37" fmla="*/ 3683625 w 4592325"/>
                <a:gd name="connsiteY37" fmla="*/ 1081206 h 1235989"/>
                <a:gd name="connsiteX38" fmla="*/ 4052734 w 4592325"/>
                <a:gd name="connsiteY38" fmla="*/ 1168338 h 1235989"/>
                <a:gd name="connsiteX39" fmla="*/ 4356942 w 4592325"/>
                <a:gd name="connsiteY39" fmla="*/ 841049 h 1235989"/>
                <a:gd name="connsiteX40" fmla="*/ 4440377 w 4592325"/>
                <a:gd name="connsiteY40" fmla="*/ 658688 h 1235989"/>
                <a:gd name="connsiteX41" fmla="*/ 4578093 w 4592325"/>
                <a:gd name="connsiteY41" fmla="*/ 419101 h 1235989"/>
                <a:gd name="connsiteX42" fmla="*/ 4525768 w 4592325"/>
                <a:gd name="connsiteY42" fmla="*/ 364321 h 1235989"/>
                <a:gd name="connsiteX0" fmla="*/ 4236292 w 4592325"/>
                <a:gd name="connsiteY0" fmla="*/ 869363 h 1235989"/>
                <a:gd name="connsiteX1" fmla="*/ 3823817 w 4592325"/>
                <a:gd name="connsiteY1" fmla="*/ 1149580 h 1235989"/>
                <a:gd name="connsiteX2" fmla="*/ 3579737 w 4592325"/>
                <a:gd name="connsiteY2" fmla="*/ 1100334 h 1235989"/>
                <a:gd name="connsiteX3" fmla="*/ 3551643 w 4592325"/>
                <a:gd name="connsiteY3" fmla="*/ 1170157 h 1235989"/>
                <a:gd name="connsiteX4" fmla="*/ 3279066 w 4592325"/>
                <a:gd name="connsiteY4" fmla="*/ 1184512 h 1235989"/>
                <a:gd name="connsiteX5" fmla="*/ 2823180 w 4592325"/>
                <a:gd name="connsiteY5" fmla="*/ 861294 h 1235989"/>
                <a:gd name="connsiteX6" fmla="*/ 2428557 w 4592325"/>
                <a:gd name="connsiteY6" fmla="*/ 250347 h 1235989"/>
                <a:gd name="connsiteX7" fmla="*/ 2331493 w 4592325"/>
                <a:gd name="connsiteY7" fmla="*/ 151262 h 1235989"/>
                <a:gd name="connsiteX8" fmla="*/ 2181367 w 4592325"/>
                <a:gd name="connsiteY8" fmla="*/ 69375 h 1235989"/>
                <a:gd name="connsiteX9" fmla="*/ 1990299 w 4592325"/>
                <a:gd name="connsiteY9" fmla="*/ 123966 h 1235989"/>
                <a:gd name="connsiteX10" fmla="*/ 1785582 w 4592325"/>
                <a:gd name="connsiteY10" fmla="*/ 315035 h 1235989"/>
                <a:gd name="connsiteX11" fmla="*/ 1512627 w 4592325"/>
                <a:gd name="connsiteY11" fmla="*/ 615285 h 1235989"/>
                <a:gd name="connsiteX12" fmla="*/ 1335206 w 4592325"/>
                <a:gd name="connsiteY12" fmla="*/ 765411 h 1235989"/>
                <a:gd name="connsiteX13" fmla="*/ 1130490 w 4592325"/>
                <a:gd name="connsiteY13" fmla="*/ 738115 h 1235989"/>
                <a:gd name="connsiteX14" fmla="*/ 871182 w 4592325"/>
                <a:gd name="connsiteY14" fmla="*/ 478808 h 1235989"/>
                <a:gd name="connsiteX15" fmla="*/ 639170 w 4592325"/>
                <a:gd name="connsiteY15" fmla="*/ 246796 h 1235989"/>
                <a:gd name="connsiteX16" fmla="*/ 502693 w 4592325"/>
                <a:gd name="connsiteY16" fmla="*/ 246796 h 1235989"/>
                <a:gd name="connsiteX17" fmla="*/ 311624 w 4592325"/>
                <a:gd name="connsiteY17" fmla="*/ 396921 h 1235989"/>
                <a:gd name="connsiteX18" fmla="*/ 311624 w 4592325"/>
                <a:gd name="connsiteY18" fmla="*/ 396921 h 1235989"/>
                <a:gd name="connsiteX19" fmla="*/ 188794 w 4592325"/>
                <a:gd name="connsiteY19" fmla="*/ 587990 h 1235989"/>
                <a:gd name="connsiteX20" fmla="*/ 25021 w 4592325"/>
                <a:gd name="connsiteY20" fmla="*/ 710820 h 1235989"/>
                <a:gd name="connsiteX21" fmla="*/ 38669 w 4592325"/>
                <a:gd name="connsiteY21" fmla="*/ 628933 h 1235989"/>
                <a:gd name="connsiteX22" fmla="*/ 202442 w 4592325"/>
                <a:gd name="connsiteY22" fmla="*/ 437864 h 1235989"/>
                <a:gd name="connsiteX23" fmla="*/ 379863 w 4592325"/>
                <a:gd name="connsiteY23" fmla="*/ 260444 h 1235989"/>
                <a:gd name="connsiteX24" fmla="*/ 652818 w 4592325"/>
                <a:gd name="connsiteY24" fmla="*/ 205853 h 1235989"/>
                <a:gd name="connsiteX25" fmla="*/ 925773 w 4592325"/>
                <a:gd name="connsiteY25" fmla="*/ 410569 h 1235989"/>
                <a:gd name="connsiteX26" fmla="*/ 1171433 w 4592325"/>
                <a:gd name="connsiteY26" fmla="*/ 710820 h 1235989"/>
                <a:gd name="connsiteX27" fmla="*/ 1321558 w 4592325"/>
                <a:gd name="connsiteY27" fmla="*/ 779059 h 1235989"/>
                <a:gd name="connsiteX28" fmla="*/ 1458036 w 4592325"/>
                <a:gd name="connsiteY28" fmla="*/ 738115 h 1235989"/>
                <a:gd name="connsiteX29" fmla="*/ 1662753 w 4592325"/>
                <a:gd name="connsiteY29" fmla="*/ 560694 h 1235989"/>
                <a:gd name="connsiteX30" fmla="*/ 1922060 w 4592325"/>
                <a:gd name="connsiteY30" fmla="*/ 260444 h 1235989"/>
                <a:gd name="connsiteX31" fmla="*/ 2113129 w 4592325"/>
                <a:gd name="connsiteY31" fmla="*/ 83023 h 1235989"/>
                <a:gd name="connsiteX32" fmla="*/ 2372436 w 4592325"/>
                <a:gd name="connsiteY32" fmla="*/ 83023 h 1235989"/>
                <a:gd name="connsiteX33" fmla="*/ 2686512 w 4592325"/>
                <a:gd name="connsiteY33" fmla="*/ 581160 h 1235989"/>
                <a:gd name="connsiteX34" fmla="*/ 2888679 w 4592325"/>
                <a:gd name="connsiteY34" fmla="*/ 798155 h 1235989"/>
                <a:gd name="connsiteX35" fmla="*/ 3002892 w 4592325"/>
                <a:gd name="connsiteY35" fmla="*/ 871056 h 1235989"/>
                <a:gd name="connsiteX36" fmla="*/ 3006482 w 4592325"/>
                <a:gd name="connsiteY36" fmla="*/ 939201 h 1235989"/>
                <a:gd name="connsiteX37" fmla="*/ 3281375 w 4592325"/>
                <a:gd name="connsiteY37" fmla="*/ 1131170 h 1235989"/>
                <a:gd name="connsiteX38" fmla="*/ 3683625 w 4592325"/>
                <a:gd name="connsiteY38" fmla="*/ 1081206 h 1235989"/>
                <a:gd name="connsiteX39" fmla="*/ 4052734 w 4592325"/>
                <a:gd name="connsiteY39" fmla="*/ 1168338 h 1235989"/>
                <a:gd name="connsiteX40" fmla="*/ 4356942 w 4592325"/>
                <a:gd name="connsiteY40" fmla="*/ 841049 h 1235989"/>
                <a:gd name="connsiteX41" fmla="*/ 4440377 w 4592325"/>
                <a:gd name="connsiteY41" fmla="*/ 658688 h 1235989"/>
                <a:gd name="connsiteX42" fmla="*/ 4578093 w 4592325"/>
                <a:gd name="connsiteY42" fmla="*/ 419101 h 1235989"/>
                <a:gd name="connsiteX43" fmla="*/ 4525768 w 4592325"/>
                <a:gd name="connsiteY43" fmla="*/ 364321 h 1235989"/>
                <a:gd name="connsiteX0" fmla="*/ 4236292 w 4592325"/>
                <a:gd name="connsiteY0" fmla="*/ 869363 h 1244836"/>
                <a:gd name="connsiteX1" fmla="*/ 3823817 w 4592325"/>
                <a:gd name="connsiteY1" fmla="*/ 1149580 h 1244836"/>
                <a:gd name="connsiteX2" fmla="*/ 3579737 w 4592325"/>
                <a:gd name="connsiteY2" fmla="*/ 1100334 h 1244836"/>
                <a:gd name="connsiteX3" fmla="*/ 3581771 w 4592325"/>
                <a:gd name="connsiteY3" fmla="*/ 1223237 h 1244836"/>
                <a:gd name="connsiteX4" fmla="*/ 3279066 w 4592325"/>
                <a:gd name="connsiteY4" fmla="*/ 1184512 h 1244836"/>
                <a:gd name="connsiteX5" fmla="*/ 2823180 w 4592325"/>
                <a:gd name="connsiteY5" fmla="*/ 861294 h 1244836"/>
                <a:gd name="connsiteX6" fmla="*/ 2428557 w 4592325"/>
                <a:gd name="connsiteY6" fmla="*/ 250347 h 1244836"/>
                <a:gd name="connsiteX7" fmla="*/ 2331493 w 4592325"/>
                <a:gd name="connsiteY7" fmla="*/ 151262 h 1244836"/>
                <a:gd name="connsiteX8" fmla="*/ 2181367 w 4592325"/>
                <a:gd name="connsiteY8" fmla="*/ 69375 h 1244836"/>
                <a:gd name="connsiteX9" fmla="*/ 1990299 w 4592325"/>
                <a:gd name="connsiteY9" fmla="*/ 123966 h 1244836"/>
                <a:gd name="connsiteX10" fmla="*/ 1785582 w 4592325"/>
                <a:gd name="connsiteY10" fmla="*/ 315035 h 1244836"/>
                <a:gd name="connsiteX11" fmla="*/ 1512627 w 4592325"/>
                <a:gd name="connsiteY11" fmla="*/ 615285 h 1244836"/>
                <a:gd name="connsiteX12" fmla="*/ 1335206 w 4592325"/>
                <a:gd name="connsiteY12" fmla="*/ 765411 h 1244836"/>
                <a:gd name="connsiteX13" fmla="*/ 1130490 w 4592325"/>
                <a:gd name="connsiteY13" fmla="*/ 738115 h 1244836"/>
                <a:gd name="connsiteX14" fmla="*/ 871182 w 4592325"/>
                <a:gd name="connsiteY14" fmla="*/ 478808 h 1244836"/>
                <a:gd name="connsiteX15" fmla="*/ 639170 w 4592325"/>
                <a:gd name="connsiteY15" fmla="*/ 246796 h 1244836"/>
                <a:gd name="connsiteX16" fmla="*/ 502693 w 4592325"/>
                <a:gd name="connsiteY16" fmla="*/ 246796 h 1244836"/>
                <a:gd name="connsiteX17" fmla="*/ 311624 w 4592325"/>
                <a:gd name="connsiteY17" fmla="*/ 396921 h 1244836"/>
                <a:gd name="connsiteX18" fmla="*/ 311624 w 4592325"/>
                <a:gd name="connsiteY18" fmla="*/ 396921 h 1244836"/>
                <a:gd name="connsiteX19" fmla="*/ 188794 w 4592325"/>
                <a:gd name="connsiteY19" fmla="*/ 587990 h 1244836"/>
                <a:gd name="connsiteX20" fmla="*/ 25021 w 4592325"/>
                <a:gd name="connsiteY20" fmla="*/ 710820 h 1244836"/>
                <a:gd name="connsiteX21" fmla="*/ 38669 w 4592325"/>
                <a:gd name="connsiteY21" fmla="*/ 628933 h 1244836"/>
                <a:gd name="connsiteX22" fmla="*/ 202442 w 4592325"/>
                <a:gd name="connsiteY22" fmla="*/ 437864 h 1244836"/>
                <a:gd name="connsiteX23" fmla="*/ 379863 w 4592325"/>
                <a:gd name="connsiteY23" fmla="*/ 260444 h 1244836"/>
                <a:gd name="connsiteX24" fmla="*/ 652818 w 4592325"/>
                <a:gd name="connsiteY24" fmla="*/ 205853 h 1244836"/>
                <a:gd name="connsiteX25" fmla="*/ 925773 w 4592325"/>
                <a:gd name="connsiteY25" fmla="*/ 410569 h 1244836"/>
                <a:gd name="connsiteX26" fmla="*/ 1171433 w 4592325"/>
                <a:gd name="connsiteY26" fmla="*/ 710820 h 1244836"/>
                <a:gd name="connsiteX27" fmla="*/ 1321558 w 4592325"/>
                <a:gd name="connsiteY27" fmla="*/ 779059 h 1244836"/>
                <a:gd name="connsiteX28" fmla="*/ 1458036 w 4592325"/>
                <a:gd name="connsiteY28" fmla="*/ 738115 h 1244836"/>
                <a:gd name="connsiteX29" fmla="*/ 1662753 w 4592325"/>
                <a:gd name="connsiteY29" fmla="*/ 560694 h 1244836"/>
                <a:gd name="connsiteX30" fmla="*/ 1922060 w 4592325"/>
                <a:gd name="connsiteY30" fmla="*/ 260444 h 1244836"/>
                <a:gd name="connsiteX31" fmla="*/ 2113129 w 4592325"/>
                <a:gd name="connsiteY31" fmla="*/ 83023 h 1244836"/>
                <a:gd name="connsiteX32" fmla="*/ 2372436 w 4592325"/>
                <a:gd name="connsiteY32" fmla="*/ 83023 h 1244836"/>
                <a:gd name="connsiteX33" fmla="*/ 2686512 w 4592325"/>
                <a:gd name="connsiteY33" fmla="*/ 581160 h 1244836"/>
                <a:gd name="connsiteX34" fmla="*/ 2888679 w 4592325"/>
                <a:gd name="connsiteY34" fmla="*/ 798155 h 1244836"/>
                <a:gd name="connsiteX35" fmla="*/ 3002892 w 4592325"/>
                <a:gd name="connsiteY35" fmla="*/ 871056 h 1244836"/>
                <a:gd name="connsiteX36" fmla="*/ 3006482 w 4592325"/>
                <a:gd name="connsiteY36" fmla="*/ 939201 h 1244836"/>
                <a:gd name="connsiteX37" fmla="*/ 3281375 w 4592325"/>
                <a:gd name="connsiteY37" fmla="*/ 1131170 h 1244836"/>
                <a:gd name="connsiteX38" fmla="*/ 3683625 w 4592325"/>
                <a:gd name="connsiteY38" fmla="*/ 1081206 h 1244836"/>
                <a:gd name="connsiteX39" fmla="*/ 4052734 w 4592325"/>
                <a:gd name="connsiteY39" fmla="*/ 1168338 h 1244836"/>
                <a:gd name="connsiteX40" fmla="*/ 4356942 w 4592325"/>
                <a:gd name="connsiteY40" fmla="*/ 841049 h 1244836"/>
                <a:gd name="connsiteX41" fmla="*/ 4440377 w 4592325"/>
                <a:gd name="connsiteY41" fmla="*/ 658688 h 1244836"/>
                <a:gd name="connsiteX42" fmla="*/ 4578093 w 4592325"/>
                <a:gd name="connsiteY42" fmla="*/ 419101 h 1244836"/>
                <a:gd name="connsiteX43" fmla="*/ 4525768 w 4592325"/>
                <a:gd name="connsiteY43" fmla="*/ 364321 h 1244836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3002892 w 4592325"/>
                <a:gd name="connsiteY34" fmla="*/ 871056 h 1224352"/>
                <a:gd name="connsiteX35" fmla="*/ 3006482 w 4592325"/>
                <a:gd name="connsiteY35" fmla="*/ 939201 h 1224352"/>
                <a:gd name="connsiteX36" fmla="*/ 3281375 w 4592325"/>
                <a:gd name="connsiteY36" fmla="*/ 1131170 h 1224352"/>
                <a:gd name="connsiteX37" fmla="*/ 3683625 w 4592325"/>
                <a:gd name="connsiteY37" fmla="*/ 1081206 h 1224352"/>
                <a:gd name="connsiteX38" fmla="*/ 4052734 w 4592325"/>
                <a:gd name="connsiteY38" fmla="*/ 1168338 h 1224352"/>
                <a:gd name="connsiteX39" fmla="*/ 4356942 w 4592325"/>
                <a:gd name="connsiteY39" fmla="*/ 841049 h 1224352"/>
                <a:gd name="connsiteX40" fmla="*/ 4440377 w 4592325"/>
                <a:gd name="connsiteY40" fmla="*/ 658688 h 1224352"/>
                <a:gd name="connsiteX41" fmla="*/ 4578093 w 4592325"/>
                <a:gd name="connsiteY41" fmla="*/ 419101 h 1224352"/>
                <a:gd name="connsiteX42" fmla="*/ 4525768 w 4592325"/>
                <a:gd name="connsiteY42" fmla="*/ 364321 h 1224352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3002892 w 4592325"/>
                <a:gd name="connsiteY34" fmla="*/ 871056 h 1224352"/>
                <a:gd name="connsiteX35" fmla="*/ 3006482 w 4592325"/>
                <a:gd name="connsiteY35" fmla="*/ 939201 h 1224352"/>
                <a:gd name="connsiteX36" fmla="*/ 3281375 w 4592325"/>
                <a:gd name="connsiteY36" fmla="*/ 1131170 h 1224352"/>
                <a:gd name="connsiteX37" fmla="*/ 3606161 w 4592325"/>
                <a:gd name="connsiteY37" fmla="*/ 1167288 h 1224352"/>
                <a:gd name="connsiteX38" fmla="*/ 3683625 w 4592325"/>
                <a:gd name="connsiteY38" fmla="*/ 1081206 h 1224352"/>
                <a:gd name="connsiteX39" fmla="*/ 4052734 w 4592325"/>
                <a:gd name="connsiteY39" fmla="*/ 1168338 h 1224352"/>
                <a:gd name="connsiteX40" fmla="*/ 4356942 w 4592325"/>
                <a:gd name="connsiteY40" fmla="*/ 841049 h 1224352"/>
                <a:gd name="connsiteX41" fmla="*/ 4440377 w 4592325"/>
                <a:gd name="connsiteY41" fmla="*/ 658688 h 1224352"/>
                <a:gd name="connsiteX42" fmla="*/ 4578093 w 4592325"/>
                <a:gd name="connsiteY42" fmla="*/ 419101 h 1224352"/>
                <a:gd name="connsiteX43" fmla="*/ 4525768 w 4592325"/>
                <a:gd name="connsiteY43" fmla="*/ 364321 h 1224352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3002892 w 4592325"/>
                <a:gd name="connsiteY34" fmla="*/ 871056 h 1224352"/>
                <a:gd name="connsiteX35" fmla="*/ 3281375 w 4592325"/>
                <a:gd name="connsiteY35" fmla="*/ 1131170 h 1224352"/>
                <a:gd name="connsiteX36" fmla="*/ 3606161 w 4592325"/>
                <a:gd name="connsiteY36" fmla="*/ 1167288 h 1224352"/>
                <a:gd name="connsiteX37" fmla="*/ 3683625 w 4592325"/>
                <a:gd name="connsiteY37" fmla="*/ 1081206 h 1224352"/>
                <a:gd name="connsiteX38" fmla="*/ 4052734 w 4592325"/>
                <a:gd name="connsiteY38" fmla="*/ 1168338 h 1224352"/>
                <a:gd name="connsiteX39" fmla="*/ 4356942 w 4592325"/>
                <a:gd name="connsiteY39" fmla="*/ 841049 h 1224352"/>
                <a:gd name="connsiteX40" fmla="*/ 4440377 w 4592325"/>
                <a:gd name="connsiteY40" fmla="*/ 658688 h 1224352"/>
                <a:gd name="connsiteX41" fmla="*/ 4578093 w 4592325"/>
                <a:gd name="connsiteY41" fmla="*/ 419101 h 1224352"/>
                <a:gd name="connsiteX42" fmla="*/ 4525768 w 4592325"/>
                <a:gd name="connsiteY42" fmla="*/ 364321 h 1224352"/>
                <a:gd name="connsiteX0" fmla="*/ 4236292 w 4592325"/>
                <a:gd name="connsiteY0" fmla="*/ 869363 h 1224352"/>
                <a:gd name="connsiteX1" fmla="*/ 3823817 w 4592325"/>
                <a:gd name="connsiteY1" fmla="*/ 1149580 h 1224352"/>
                <a:gd name="connsiteX2" fmla="*/ 3579737 w 4592325"/>
                <a:gd name="connsiteY2" fmla="*/ 1100334 h 1224352"/>
                <a:gd name="connsiteX3" fmla="*/ 3279066 w 4592325"/>
                <a:gd name="connsiteY3" fmla="*/ 1184512 h 1224352"/>
                <a:gd name="connsiteX4" fmla="*/ 2823180 w 4592325"/>
                <a:gd name="connsiteY4" fmla="*/ 861294 h 1224352"/>
                <a:gd name="connsiteX5" fmla="*/ 2428557 w 4592325"/>
                <a:gd name="connsiteY5" fmla="*/ 250347 h 1224352"/>
                <a:gd name="connsiteX6" fmla="*/ 2331493 w 4592325"/>
                <a:gd name="connsiteY6" fmla="*/ 151262 h 1224352"/>
                <a:gd name="connsiteX7" fmla="*/ 2181367 w 4592325"/>
                <a:gd name="connsiteY7" fmla="*/ 69375 h 1224352"/>
                <a:gd name="connsiteX8" fmla="*/ 1990299 w 4592325"/>
                <a:gd name="connsiteY8" fmla="*/ 123966 h 1224352"/>
                <a:gd name="connsiteX9" fmla="*/ 1785582 w 4592325"/>
                <a:gd name="connsiteY9" fmla="*/ 315035 h 1224352"/>
                <a:gd name="connsiteX10" fmla="*/ 1512627 w 4592325"/>
                <a:gd name="connsiteY10" fmla="*/ 615285 h 1224352"/>
                <a:gd name="connsiteX11" fmla="*/ 1335206 w 4592325"/>
                <a:gd name="connsiteY11" fmla="*/ 765411 h 1224352"/>
                <a:gd name="connsiteX12" fmla="*/ 1130490 w 4592325"/>
                <a:gd name="connsiteY12" fmla="*/ 738115 h 1224352"/>
                <a:gd name="connsiteX13" fmla="*/ 871182 w 4592325"/>
                <a:gd name="connsiteY13" fmla="*/ 478808 h 1224352"/>
                <a:gd name="connsiteX14" fmla="*/ 639170 w 4592325"/>
                <a:gd name="connsiteY14" fmla="*/ 246796 h 1224352"/>
                <a:gd name="connsiteX15" fmla="*/ 502693 w 4592325"/>
                <a:gd name="connsiteY15" fmla="*/ 246796 h 1224352"/>
                <a:gd name="connsiteX16" fmla="*/ 311624 w 4592325"/>
                <a:gd name="connsiteY16" fmla="*/ 396921 h 1224352"/>
                <a:gd name="connsiteX17" fmla="*/ 311624 w 4592325"/>
                <a:gd name="connsiteY17" fmla="*/ 396921 h 1224352"/>
                <a:gd name="connsiteX18" fmla="*/ 188794 w 4592325"/>
                <a:gd name="connsiteY18" fmla="*/ 587990 h 1224352"/>
                <a:gd name="connsiteX19" fmla="*/ 25021 w 4592325"/>
                <a:gd name="connsiteY19" fmla="*/ 710820 h 1224352"/>
                <a:gd name="connsiteX20" fmla="*/ 38669 w 4592325"/>
                <a:gd name="connsiteY20" fmla="*/ 628933 h 1224352"/>
                <a:gd name="connsiteX21" fmla="*/ 202442 w 4592325"/>
                <a:gd name="connsiteY21" fmla="*/ 437864 h 1224352"/>
                <a:gd name="connsiteX22" fmla="*/ 379863 w 4592325"/>
                <a:gd name="connsiteY22" fmla="*/ 260444 h 1224352"/>
                <a:gd name="connsiteX23" fmla="*/ 652818 w 4592325"/>
                <a:gd name="connsiteY23" fmla="*/ 205853 h 1224352"/>
                <a:gd name="connsiteX24" fmla="*/ 925773 w 4592325"/>
                <a:gd name="connsiteY24" fmla="*/ 410569 h 1224352"/>
                <a:gd name="connsiteX25" fmla="*/ 1171433 w 4592325"/>
                <a:gd name="connsiteY25" fmla="*/ 710820 h 1224352"/>
                <a:gd name="connsiteX26" fmla="*/ 1321558 w 4592325"/>
                <a:gd name="connsiteY26" fmla="*/ 779059 h 1224352"/>
                <a:gd name="connsiteX27" fmla="*/ 1458036 w 4592325"/>
                <a:gd name="connsiteY27" fmla="*/ 738115 h 1224352"/>
                <a:gd name="connsiteX28" fmla="*/ 1662753 w 4592325"/>
                <a:gd name="connsiteY28" fmla="*/ 560694 h 1224352"/>
                <a:gd name="connsiteX29" fmla="*/ 1922060 w 4592325"/>
                <a:gd name="connsiteY29" fmla="*/ 260444 h 1224352"/>
                <a:gd name="connsiteX30" fmla="*/ 2113129 w 4592325"/>
                <a:gd name="connsiteY30" fmla="*/ 83023 h 1224352"/>
                <a:gd name="connsiteX31" fmla="*/ 2372436 w 4592325"/>
                <a:gd name="connsiteY31" fmla="*/ 83023 h 1224352"/>
                <a:gd name="connsiteX32" fmla="*/ 2686512 w 4592325"/>
                <a:gd name="connsiteY32" fmla="*/ 581160 h 1224352"/>
                <a:gd name="connsiteX33" fmla="*/ 2888679 w 4592325"/>
                <a:gd name="connsiteY33" fmla="*/ 798155 h 1224352"/>
                <a:gd name="connsiteX34" fmla="*/ 2993570 w 4592325"/>
                <a:gd name="connsiteY34" fmla="*/ 953546 h 1224352"/>
                <a:gd name="connsiteX35" fmla="*/ 3281375 w 4592325"/>
                <a:gd name="connsiteY35" fmla="*/ 1131170 h 1224352"/>
                <a:gd name="connsiteX36" fmla="*/ 3606161 w 4592325"/>
                <a:gd name="connsiteY36" fmla="*/ 1167288 h 1224352"/>
                <a:gd name="connsiteX37" fmla="*/ 3683625 w 4592325"/>
                <a:gd name="connsiteY37" fmla="*/ 1081206 h 1224352"/>
                <a:gd name="connsiteX38" fmla="*/ 4052734 w 4592325"/>
                <a:gd name="connsiteY38" fmla="*/ 1168338 h 1224352"/>
                <a:gd name="connsiteX39" fmla="*/ 4356942 w 4592325"/>
                <a:gd name="connsiteY39" fmla="*/ 841049 h 1224352"/>
                <a:gd name="connsiteX40" fmla="*/ 4440377 w 4592325"/>
                <a:gd name="connsiteY40" fmla="*/ 658688 h 1224352"/>
                <a:gd name="connsiteX41" fmla="*/ 4578093 w 4592325"/>
                <a:gd name="connsiteY41" fmla="*/ 419101 h 1224352"/>
                <a:gd name="connsiteX42" fmla="*/ 4525768 w 4592325"/>
                <a:gd name="connsiteY42" fmla="*/ 364321 h 122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92325" h="1224352">
                  <a:moveTo>
                    <a:pt x="4236292" y="869363"/>
                  </a:moveTo>
                  <a:cubicBezTo>
                    <a:pt x="4282768" y="1063130"/>
                    <a:pt x="3933243" y="1111085"/>
                    <a:pt x="3823817" y="1149580"/>
                  </a:cubicBezTo>
                  <a:cubicBezTo>
                    <a:pt x="3714391" y="1188075"/>
                    <a:pt x="3670529" y="1094512"/>
                    <a:pt x="3579737" y="1100334"/>
                  </a:cubicBezTo>
                  <a:cubicBezTo>
                    <a:pt x="3488945" y="1106156"/>
                    <a:pt x="3405159" y="1224352"/>
                    <a:pt x="3279066" y="1184512"/>
                  </a:cubicBezTo>
                  <a:cubicBezTo>
                    <a:pt x="3152973" y="1144672"/>
                    <a:pt x="2964932" y="1016988"/>
                    <a:pt x="2823180" y="861294"/>
                  </a:cubicBezTo>
                  <a:cubicBezTo>
                    <a:pt x="2681429" y="705600"/>
                    <a:pt x="2510505" y="368686"/>
                    <a:pt x="2428557" y="250347"/>
                  </a:cubicBezTo>
                  <a:cubicBezTo>
                    <a:pt x="2346609" y="132008"/>
                    <a:pt x="2372691" y="181424"/>
                    <a:pt x="2331493" y="151262"/>
                  </a:cubicBezTo>
                  <a:cubicBezTo>
                    <a:pt x="2290295" y="121100"/>
                    <a:pt x="2238233" y="73924"/>
                    <a:pt x="2181367" y="69375"/>
                  </a:cubicBezTo>
                  <a:cubicBezTo>
                    <a:pt x="2124501" y="64826"/>
                    <a:pt x="2056263" y="83023"/>
                    <a:pt x="1990299" y="123966"/>
                  </a:cubicBezTo>
                  <a:cubicBezTo>
                    <a:pt x="1924335" y="164909"/>
                    <a:pt x="1865194" y="233149"/>
                    <a:pt x="1785582" y="315035"/>
                  </a:cubicBezTo>
                  <a:cubicBezTo>
                    <a:pt x="1705970" y="396922"/>
                    <a:pt x="1587690" y="540222"/>
                    <a:pt x="1512627" y="615285"/>
                  </a:cubicBezTo>
                  <a:cubicBezTo>
                    <a:pt x="1437564" y="690348"/>
                    <a:pt x="1398896" y="744939"/>
                    <a:pt x="1335206" y="765411"/>
                  </a:cubicBezTo>
                  <a:cubicBezTo>
                    <a:pt x="1271516" y="785883"/>
                    <a:pt x="1207827" y="785882"/>
                    <a:pt x="1130490" y="738115"/>
                  </a:cubicBezTo>
                  <a:cubicBezTo>
                    <a:pt x="1053153" y="690348"/>
                    <a:pt x="871182" y="478808"/>
                    <a:pt x="871182" y="478808"/>
                  </a:cubicBezTo>
                  <a:cubicBezTo>
                    <a:pt x="789295" y="396922"/>
                    <a:pt x="700585" y="285465"/>
                    <a:pt x="639170" y="246796"/>
                  </a:cubicBezTo>
                  <a:cubicBezTo>
                    <a:pt x="577755" y="208127"/>
                    <a:pt x="557284" y="221775"/>
                    <a:pt x="502693" y="246796"/>
                  </a:cubicBezTo>
                  <a:cubicBezTo>
                    <a:pt x="448102" y="271817"/>
                    <a:pt x="311624" y="396921"/>
                    <a:pt x="311624" y="396921"/>
                  </a:cubicBezTo>
                  <a:lnTo>
                    <a:pt x="311624" y="396921"/>
                  </a:lnTo>
                  <a:cubicBezTo>
                    <a:pt x="291152" y="428766"/>
                    <a:pt x="236561" y="535673"/>
                    <a:pt x="188794" y="587990"/>
                  </a:cubicBezTo>
                  <a:cubicBezTo>
                    <a:pt x="141027" y="640307"/>
                    <a:pt x="50042" y="703996"/>
                    <a:pt x="25021" y="710820"/>
                  </a:cubicBezTo>
                  <a:cubicBezTo>
                    <a:pt x="0" y="717644"/>
                    <a:pt x="9099" y="674426"/>
                    <a:pt x="38669" y="628933"/>
                  </a:cubicBezTo>
                  <a:cubicBezTo>
                    <a:pt x="68239" y="583440"/>
                    <a:pt x="145576" y="499279"/>
                    <a:pt x="202442" y="437864"/>
                  </a:cubicBezTo>
                  <a:cubicBezTo>
                    <a:pt x="259308" y="376449"/>
                    <a:pt x="304800" y="299112"/>
                    <a:pt x="379863" y="260444"/>
                  </a:cubicBezTo>
                  <a:cubicBezTo>
                    <a:pt x="454926" y="221776"/>
                    <a:pt x="561833" y="180832"/>
                    <a:pt x="652818" y="205853"/>
                  </a:cubicBezTo>
                  <a:cubicBezTo>
                    <a:pt x="743803" y="230874"/>
                    <a:pt x="839337" y="326408"/>
                    <a:pt x="925773" y="410569"/>
                  </a:cubicBezTo>
                  <a:cubicBezTo>
                    <a:pt x="1012209" y="494730"/>
                    <a:pt x="1105469" y="649405"/>
                    <a:pt x="1171433" y="710820"/>
                  </a:cubicBezTo>
                  <a:cubicBezTo>
                    <a:pt x="1237397" y="772235"/>
                    <a:pt x="1273791" y="774510"/>
                    <a:pt x="1321558" y="779059"/>
                  </a:cubicBezTo>
                  <a:cubicBezTo>
                    <a:pt x="1369325" y="783608"/>
                    <a:pt x="1401170" y="774509"/>
                    <a:pt x="1458036" y="738115"/>
                  </a:cubicBezTo>
                  <a:cubicBezTo>
                    <a:pt x="1514902" y="701721"/>
                    <a:pt x="1585416" y="640306"/>
                    <a:pt x="1662753" y="560694"/>
                  </a:cubicBezTo>
                  <a:cubicBezTo>
                    <a:pt x="1740090" y="481082"/>
                    <a:pt x="1846997" y="340056"/>
                    <a:pt x="1922060" y="260444"/>
                  </a:cubicBezTo>
                  <a:cubicBezTo>
                    <a:pt x="1997123" y="180832"/>
                    <a:pt x="2038066" y="112593"/>
                    <a:pt x="2113129" y="83023"/>
                  </a:cubicBezTo>
                  <a:cubicBezTo>
                    <a:pt x="2188192" y="53453"/>
                    <a:pt x="2276872" y="0"/>
                    <a:pt x="2372436" y="83023"/>
                  </a:cubicBezTo>
                  <a:cubicBezTo>
                    <a:pt x="2468000" y="166046"/>
                    <a:pt x="2600472" y="461971"/>
                    <a:pt x="2686512" y="581160"/>
                  </a:cubicBezTo>
                  <a:cubicBezTo>
                    <a:pt x="2772552" y="700349"/>
                    <a:pt x="2837503" y="736091"/>
                    <a:pt x="2888679" y="798155"/>
                  </a:cubicBezTo>
                  <a:cubicBezTo>
                    <a:pt x="2939855" y="860219"/>
                    <a:pt x="2928121" y="898043"/>
                    <a:pt x="2993570" y="953546"/>
                  </a:cubicBezTo>
                  <a:cubicBezTo>
                    <a:pt x="3059019" y="1009049"/>
                    <a:pt x="3179277" y="1095546"/>
                    <a:pt x="3281375" y="1131170"/>
                  </a:cubicBezTo>
                  <a:cubicBezTo>
                    <a:pt x="3383473" y="1166794"/>
                    <a:pt x="3539119" y="1175615"/>
                    <a:pt x="3606161" y="1167288"/>
                  </a:cubicBezTo>
                  <a:cubicBezTo>
                    <a:pt x="3673203" y="1158961"/>
                    <a:pt x="3609196" y="1081031"/>
                    <a:pt x="3683625" y="1081206"/>
                  </a:cubicBezTo>
                  <a:cubicBezTo>
                    <a:pt x="3758054" y="1081381"/>
                    <a:pt x="3940515" y="1208364"/>
                    <a:pt x="4052734" y="1168338"/>
                  </a:cubicBezTo>
                  <a:cubicBezTo>
                    <a:pt x="4164953" y="1128312"/>
                    <a:pt x="4292335" y="925991"/>
                    <a:pt x="4356942" y="841049"/>
                  </a:cubicBezTo>
                  <a:cubicBezTo>
                    <a:pt x="4421549" y="756107"/>
                    <a:pt x="4403519" y="729013"/>
                    <a:pt x="4440377" y="658688"/>
                  </a:cubicBezTo>
                  <a:cubicBezTo>
                    <a:pt x="4477236" y="588363"/>
                    <a:pt x="4563861" y="468162"/>
                    <a:pt x="4578093" y="419101"/>
                  </a:cubicBezTo>
                  <a:cubicBezTo>
                    <a:pt x="4592325" y="370040"/>
                    <a:pt x="4478539" y="392342"/>
                    <a:pt x="4525768" y="364321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278972" y="2034747"/>
            <a:ext cx="1341019" cy="1192944"/>
            <a:chOff x="5855892" y="3877195"/>
            <a:chExt cx="1341019" cy="1192944"/>
          </a:xfrm>
        </p:grpSpPr>
        <p:sp>
          <p:nvSpPr>
            <p:cNvPr id="40" name="Ромб 39"/>
            <p:cNvSpPr/>
            <p:nvPr/>
          </p:nvSpPr>
          <p:spPr>
            <a:xfrm>
              <a:off x="5929941" y="4360455"/>
              <a:ext cx="736979" cy="709684"/>
            </a:xfrm>
            <a:prstGeom prst="diamond">
              <a:avLst/>
            </a:prstGeom>
            <a:solidFill>
              <a:srgbClr val="66FF3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Т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 rot="257424">
              <a:off x="5855892" y="3877195"/>
              <a:ext cx="1341019" cy="894890"/>
              <a:chOff x="3967961" y="2385043"/>
              <a:chExt cx="1341019" cy="89489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763069" y="2702257"/>
                <a:ext cx="409432" cy="163774"/>
              </a:xfrm>
              <a:prstGeom prst="rect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Пирог 42"/>
              <p:cNvSpPr/>
              <p:nvPr/>
            </p:nvSpPr>
            <p:spPr>
              <a:xfrm rot="7825205">
                <a:off x="3950730" y="2402274"/>
                <a:ext cx="894890" cy="860427"/>
              </a:xfrm>
              <a:prstGeom prst="pi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r>
                  <a:rPr lang="ru-RU" sz="18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РБ</a:t>
                </a:r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104264" y="2511188"/>
                <a:ext cx="204716" cy="532263"/>
              </a:xfrm>
              <a:prstGeom prst="ellipse">
                <a:avLst/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ctr"/>
                <a:endParaRPr lang="ru-RU" sz="18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7" name="Двойная стрелка влево/вправо 46"/>
          <p:cNvSpPr/>
          <p:nvPr/>
        </p:nvSpPr>
        <p:spPr>
          <a:xfrm rot="20451863">
            <a:off x="5703668" y="2752331"/>
            <a:ext cx="572340" cy="145622"/>
          </a:xfrm>
          <a:prstGeom prst="left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 rot="5018252">
            <a:off x="6671481" y="4255824"/>
            <a:ext cx="1139588" cy="816591"/>
          </a:xfrm>
          <a:custGeom>
            <a:avLst/>
            <a:gdLst>
              <a:gd name="connsiteX0" fmla="*/ 2275 w 1139588"/>
              <a:gd name="connsiteY0" fmla="*/ 793845 h 816591"/>
              <a:gd name="connsiteX1" fmla="*/ 193344 w 1139588"/>
              <a:gd name="connsiteY1" fmla="*/ 616424 h 816591"/>
              <a:gd name="connsiteX2" fmla="*/ 329821 w 1139588"/>
              <a:gd name="connsiteY2" fmla="*/ 329821 h 816591"/>
              <a:gd name="connsiteX3" fmla="*/ 439004 w 1139588"/>
              <a:gd name="connsiteY3" fmla="*/ 70514 h 816591"/>
              <a:gd name="connsiteX4" fmla="*/ 575481 w 1139588"/>
              <a:gd name="connsiteY4" fmla="*/ 2275 h 816591"/>
              <a:gd name="connsiteX5" fmla="*/ 793845 w 1139588"/>
              <a:gd name="connsiteY5" fmla="*/ 56866 h 816591"/>
              <a:gd name="connsiteX6" fmla="*/ 1039505 w 1139588"/>
              <a:gd name="connsiteY6" fmla="*/ 125105 h 816591"/>
              <a:gd name="connsiteX7" fmla="*/ 1135039 w 1139588"/>
              <a:gd name="connsiteY7" fmla="*/ 138752 h 816591"/>
              <a:gd name="connsiteX8" fmla="*/ 1066801 w 1139588"/>
              <a:gd name="connsiteY8" fmla="*/ 179696 h 816591"/>
              <a:gd name="connsiteX9" fmla="*/ 725607 w 1139588"/>
              <a:gd name="connsiteY9" fmla="*/ 111457 h 816591"/>
              <a:gd name="connsiteX10" fmla="*/ 589129 w 1139588"/>
              <a:gd name="connsiteY10" fmla="*/ 29570 h 816591"/>
              <a:gd name="connsiteX11" fmla="*/ 507242 w 1139588"/>
              <a:gd name="connsiteY11" fmla="*/ 111457 h 816591"/>
              <a:gd name="connsiteX12" fmla="*/ 425356 w 1139588"/>
              <a:gd name="connsiteY12" fmla="*/ 357117 h 816591"/>
              <a:gd name="connsiteX13" fmla="*/ 370765 w 1139588"/>
              <a:gd name="connsiteY13" fmla="*/ 548185 h 816591"/>
              <a:gd name="connsiteX14" fmla="*/ 179696 w 1139588"/>
              <a:gd name="connsiteY14" fmla="*/ 752902 h 816591"/>
              <a:gd name="connsiteX15" fmla="*/ 2275 w 1139588"/>
              <a:gd name="connsiteY15" fmla="*/ 793845 h 8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9588" h="816591">
                <a:moveTo>
                  <a:pt x="2275" y="793845"/>
                </a:moveTo>
                <a:cubicBezTo>
                  <a:pt x="4550" y="771099"/>
                  <a:pt x="138753" y="693761"/>
                  <a:pt x="193344" y="616424"/>
                </a:cubicBezTo>
                <a:cubicBezTo>
                  <a:pt x="247935" y="539087"/>
                  <a:pt x="288878" y="420806"/>
                  <a:pt x="329821" y="329821"/>
                </a:cubicBezTo>
                <a:cubicBezTo>
                  <a:pt x="370764" y="238836"/>
                  <a:pt x="398061" y="125105"/>
                  <a:pt x="439004" y="70514"/>
                </a:cubicBezTo>
                <a:cubicBezTo>
                  <a:pt x="479947" y="15923"/>
                  <a:pt x="516341" y="4550"/>
                  <a:pt x="575481" y="2275"/>
                </a:cubicBezTo>
                <a:cubicBezTo>
                  <a:pt x="634621" y="0"/>
                  <a:pt x="716508" y="36394"/>
                  <a:pt x="793845" y="56866"/>
                </a:cubicBezTo>
                <a:cubicBezTo>
                  <a:pt x="871182" y="77338"/>
                  <a:pt x="982639" y="111457"/>
                  <a:pt x="1039505" y="125105"/>
                </a:cubicBezTo>
                <a:cubicBezTo>
                  <a:pt x="1096371" y="138753"/>
                  <a:pt x="1130490" y="129654"/>
                  <a:pt x="1135039" y="138752"/>
                </a:cubicBezTo>
                <a:cubicBezTo>
                  <a:pt x="1139588" y="147851"/>
                  <a:pt x="1135040" y="184245"/>
                  <a:pt x="1066801" y="179696"/>
                </a:cubicBezTo>
                <a:cubicBezTo>
                  <a:pt x="998562" y="175147"/>
                  <a:pt x="805219" y="136478"/>
                  <a:pt x="725607" y="111457"/>
                </a:cubicBezTo>
                <a:cubicBezTo>
                  <a:pt x="645995" y="86436"/>
                  <a:pt x="625523" y="29570"/>
                  <a:pt x="589129" y="29570"/>
                </a:cubicBezTo>
                <a:cubicBezTo>
                  <a:pt x="552735" y="29570"/>
                  <a:pt x="534537" y="56866"/>
                  <a:pt x="507242" y="111457"/>
                </a:cubicBezTo>
                <a:cubicBezTo>
                  <a:pt x="479947" y="166048"/>
                  <a:pt x="448102" y="284329"/>
                  <a:pt x="425356" y="357117"/>
                </a:cubicBezTo>
                <a:cubicBezTo>
                  <a:pt x="402610" y="429905"/>
                  <a:pt x="411708" y="482221"/>
                  <a:pt x="370765" y="548185"/>
                </a:cubicBezTo>
                <a:cubicBezTo>
                  <a:pt x="329822" y="614149"/>
                  <a:pt x="238836" y="711959"/>
                  <a:pt x="179696" y="752902"/>
                </a:cubicBezTo>
                <a:cubicBezTo>
                  <a:pt x="120556" y="793845"/>
                  <a:pt x="0" y="816591"/>
                  <a:pt x="2275" y="793845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991365" y="4435522"/>
            <a:ext cx="14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мРНК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Стрелка вниз 50"/>
          <p:cNvSpPr/>
          <p:nvPr/>
        </p:nvSpPr>
        <p:spPr>
          <a:xfrm>
            <a:off x="6496334" y="5022376"/>
            <a:ext cx="245660" cy="51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622877" y="5486400"/>
            <a:ext cx="1965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Синтез белка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Стрелка влево 52"/>
          <p:cNvSpPr/>
          <p:nvPr/>
        </p:nvSpPr>
        <p:spPr>
          <a:xfrm>
            <a:off x="5254388" y="5909481"/>
            <a:ext cx="573206" cy="218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357350" y="5069975"/>
            <a:ext cx="234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Изменение функции клетки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4" grpId="0" animBg="1"/>
      <p:bldP spid="27" grpId="0" animBg="1"/>
      <p:bldP spid="28" grpId="0" animBg="1"/>
      <p:bldP spid="47" grpId="0" animBg="1"/>
      <p:bldP spid="48" grpId="0" animBg="1"/>
      <p:bldP spid="50" grpId="0"/>
      <p:bldP spid="51" grpId="0" animBg="1"/>
      <p:bldP spid="52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Транспорт кровью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2541588"/>
            <a:ext cx="8285163" cy="35845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Кортизол связывающий глобулин (КСГ)</a:t>
            </a: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Альбумины</a:t>
            </a: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Секс-гормон связывающий глобулин (СГСГ)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dirty="0" smtClean="0"/>
              <a:t>Сродство к СГСГ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4143" y="2306638"/>
            <a:ext cx="6359857" cy="35845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ДГТ</a:t>
            </a: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Тестостерон</a:t>
            </a:r>
          </a:p>
          <a:p>
            <a:pPr eaLnBrk="1" hangingPunct="1"/>
            <a:r>
              <a:rPr lang="ru-RU" sz="4000" dirty="0" err="1" smtClean="0">
                <a:solidFill>
                  <a:schemeClr val="tx2"/>
                </a:solidFill>
              </a:rPr>
              <a:t>Эстрадиол</a:t>
            </a:r>
            <a:endParaRPr lang="ru-RU" sz="4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Прогестерон </a:t>
            </a:r>
            <a:r>
              <a:rPr lang="en-US" sz="4000" dirty="0" smtClean="0">
                <a:solidFill>
                  <a:schemeClr val="tx2"/>
                </a:solidFill>
              </a:rPr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(не связывается)</a:t>
            </a:r>
          </a:p>
          <a:p>
            <a:pPr eaLnBrk="1" hangingPunct="1"/>
            <a:endParaRPr lang="ru-RU" sz="4000" dirty="0" smtClean="0">
              <a:solidFill>
                <a:schemeClr val="tx2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47713" y="1841500"/>
            <a:ext cx="1704975" cy="4460875"/>
          </a:xfrm>
          <a:prstGeom prst="downArrow">
            <a:avLst>
              <a:gd name="adj1" fmla="val 50000"/>
              <a:gd name="adj2" fmla="val 65410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max</a:t>
            </a: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min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122" y="578138"/>
          <a:ext cx="8816454" cy="9144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err="1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Стеройдные</a:t>
                      </a:r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гормоны </a:t>
                      </a:r>
                      <a:endParaRPr lang="ru-RU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В свободном состоянии</a:t>
                      </a:r>
                      <a:endParaRPr lang="ru-RU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КСГ</a:t>
                      </a:r>
                      <a:endParaRPr lang="ru-RU" sz="32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СГСГ</a:t>
                      </a:r>
                      <a:endParaRPr lang="ru-RU" sz="3200" b="1" kern="1200" cap="none" spc="0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Альбумины </a:t>
                      </a:r>
                      <a:endParaRPr lang="ru-RU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6474" y="2038449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eaLnBrk="1" hangingPunct="1"/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Тестостерон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2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65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33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6474" y="3116622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err="1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Эстрадиол</a:t>
                      </a:r>
                      <a:endParaRPr lang="ru-RU" sz="2400" b="1" cap="none" spc="0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2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38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60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122" y="4276681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Прогестерон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2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18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80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122" y="5532276"/>
          <a:ext cx="8816454" cy="52308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349"/>
                <a:gridCol w="1637732"/>
                <a:gridCol w="1495791"/>
                <a:gridCol w="1763291"/>
                <a:gridCol w="1763291"/>
              </a:tblGrid>
              <a:tr h="523088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Кортизол </a:t>
                      </a:r>
                      <a:endParaRPr lang="ru-RU" sz="24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4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90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0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6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" y="1323833"/>
          <a:ext cx="9144000" cy="530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Практическое значение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EE233C-9388-4030-B7AB-8CC2A4FA5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2EE233C-9388-4030-B7AB-8CC2A4FA5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8B9B5D-C95B-4BDF-B841-96AFD7EE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7D8B9B5D-C95B-4BDF-B841-96AFD7EE0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1CA69-27E3-4003-8AF4-1B568B5AD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B111CA69-27E3-4003-8AF4-1B568B5AD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93536B-0984-4B1F-B3E4-5D86D343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7293536B-0984-4B1F-B3E4-5D86D3432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81F58A-9128-4782-9A1B-3D60FBF37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8581F58A-9128-4782-9A1B-3D60FBF37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455619-7284-4CE0-AE98-992503A23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48455619-7284-4CE0-AE98-992503A23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2"/>
          <p:cNvSpPr>
            <a:spLocks noChangeArrowheads="1"/>
          </p:cNvSpPr>
          <p:nvPr/>
        </p:nvSpPr>
        <p:spPr bwMode="auto">
          <a:xfrm flipH="1">
            <a:off x="354840" y="4778991"/>
            <a:ext cx="8570793" cy="1553569"/>
          </a:xfrm>
          <a:prstGeom prst="cube">
            <a:avLst>
              <a:gd name="adj" fmla="val 61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кал, моча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702" name="AutoShape 22"/>
          <p:cNvSpPr>
            <a:spLocks noChangeArrowheads="1"/>
          </p:cNvSpPr>
          <p:nvPr/>
        </p:nvSpPr>
        <p:spPr bwMode="auto">
          <a:xfrm flipH="1">
            <a:off x="1856096" y="2852382"/>
            <a:ext cx="5551630" cy="1596787"/>
          </a:xfrm>
          <a:prstGeom prst="cube">
            <a:avLst>
              <a:gd name="adj" fmla="val 61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печень</a:t>
            </a:r>
            <a:r>
              <a:rPr lang="ru-RU" sz="1800" b="1" dirty="0">
                <a:solidFill>
                  <a:srgbClr val="FFFF00"/>
                </a:solidFill>
              </a:rPr>
              <a:t>, </a:t>
            </a:r>
            <a:r>
              <a:rPr lang="ru-RU" sz="1800" b="1" dirty="0" smtClean="0">
                <a:solidFill>
                  <a:srgbClr val="FFFF00"/>
                </a:solidFill>
              </a:rPr>
              <a:t>почки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992834" y="3042906"/>
            <a:ext cx="2482850" cy="714375"/>
            <a:chOff x="2747" y="2578"/>
            <a:chExt cx="1564" cy="450"/>
          </a:xfrm>
        </p:grpSpPr>
        <p:sp>
          <p:nvSpPr>
            <p:cNvPr id="11292" name="Oval 30"/>
            <p:cNvSpPr>
              <a:spLocks noChangeArrowheads="1"/>
            </p:cNvSpPr>
            <p:nvPr/>
          </p:nvSpPr>
          <p:spPr bwMode="auto">
            <a:xfrm rot="21502412" flipH="1">
              <a:off x="2785" y="2578"/>
              <a:ext cx="1398" cy="4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293" name="Text Box 31"/>
            <p:cNvSpPr txBox="1">
              <a:spLocks noChangeArrowheads="1"/>
            </p:cNvSpPr>
            <p:nvPr/>
          </p:nvSpPr>
          <p:spPr bwMode="auto">
            <a:xfrm rot="21582448" flipH="1">
              <a:off x="2747" y="2680"/>
              <a:ext cx="1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 dirty="0">
                  <a:solidFill>
                    <a:srgbClr val="FF0000"/>
                  </a:solidFill>
                </a:rPr>
                <a:t>17</a:t>
              </a:r>
              <a:r>
                <a:rPr lang="ru-RU" sz="1800" b="1" dirty="0">
                  <a:solidFill>
                    <a:srgbClr val="FF0000"/>
                  </a:solidFill>
                  <a:sym typeface="Symbol" pitchFamily="18" charset="2"/>
                </a:rPr>
                <a:t>-дегидрогеназа</a:t>
              </a:r>
            </a:p>
          </p:txBody>
        </p:sp>
      </p:grpSp>
      <p:sp>
        <p:nvSpPr>
          <p:cNvPr id="71713" name="Line 33"/>
          <p:cNvSpPr>
            <a:spLocks noChangeShapeType="1"/>
          </p:cNvSpPr>
          <p:nvPr/>
        </p:nvSpPr>
        <p:spPr bwMode="auto">
          <a:xfrm flipH="1">
            <a:off x="5459104" y="3705461"/>
            <a:ext cx="372021" cy="198565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Oval 25"/>
          <p:cNvSpPr>
            <a:spLocks noChangeArrowheads="1"/>
          </p:cNvSpPr>
          <p:nvPr/>
        </p:nvSpPr>
        <p:spPr bwMode="auto">
          <a:xfrm rot="21247" flipH="1">
            <a:off x="5022259" y="2895614"/>
            <a:ext cx="2360878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800" b="1" dirty="0" err="1" smtClean="0">
                <a:solidFill>
                  <a:srgbClr val="002060"/>
                </a:solidFill>
              </a:rPr>
              <a:t>Коньюгирующие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ферменты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3261815" y="1414842"/>
            <a:ext cx="3128063" cy="99695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FF0066"/>
                </a:solidFill>
              </a:rPr>
              <a:t>кровь </a:t>
            </a:r>
          </a:p>
          <a:p>
            <a:pPr algn="ctr"/>
            <a:r>
              <a:rPr lang="ru-RU" sz="1800" b="1" dirty="0" smtClean="0">
                <a:solidFill>
                  <a:srgbClr val="FF6600"/>
                </a:solidFill>
              </a:rPr>
              <a:t>Эстрогены и андрогены </a:t>
            </a:r>
            <a:endParaRPr lang="ru-RU" sz="1800" b="1" dirty="0">
              <a:solidFill>
                <a:srgbClr val="FF6600"/>
              </a:solidFill>
            </a:endParaRPr>
          </a:p>
          <a:p>
            <a:pPr algn="ctr"/>
            <a:r>
              <a:rPr lang="ru-RU" sz="1800" dirty="0"/>
              <a:t> </a:t>
            </a:r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6658117" y="3771758"/>
            <a:ext cx="807208" cy="166005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H="1">
            <a:off x="1569493" y="3743585"/>
            <a:ext cx="1282416" cy="200212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18" name="Rectangle 38"/>
          <p:cNvSpPr>
            <a:spLocks noGrp="1" noChangeArrowheads="1"/>
          </p:cNvSpPr>
          <p:nvPr>
            <p:ph type="title"/>
          </p:nvPr>
        </p:nvSpPr>
        <p:spPr>
          <a:xfrm>
            <a:off x="1351128" y="191069"/>
            <a:ext cx="6714699" cy="856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Экскреция половых гормонов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4967" y="5743335"/>
            <a:ext cx="253537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17-кетостеройд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34769" y="5729689"/>
            <a:ext cx="230973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глюкорониды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31695" y="5443084"/>
            <a:ext cx="228562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сульфаты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5392667" y="2394731"/>
            <a:ext cx="817063" cy="6896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3193575" y="2342415"/>
            <a:ext cx="877533" cy="75562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1702" grpId="0" animBg="1"/>
      <p:bldP spid="71713" grpId="0" animBg="1"/>
      <p:bldP spid="11290" grpId="0" animBg="1"/>
      <p:bldP spid="71684" grpId="0" animBg="1"/>
      <p:bldP spid="71707" grpId="0" animBg="1"/>
      <p:bldP spid="71712" grpId="0" animBg="1"/>
      <p:bldP spid="30" grpId="0" animBg="1"/>
      <p:bldP spid="31" grpId="0" animBg="1"/>
      <p:bldP spid="32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182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Symbol</vt:lpstr>
      <vt:lpstr>Оформление по умолчанию</vt:lpstr>
      <vt:lpstr>Половые  гормоны</vt:lpstr>
      <vt:lpstr>Общие сведения</vt:lpstr>
      <vt:lpstr>Синтез стероидных гормонов</vt:lpstr>
      <vt:lpstr>Механизм действия половых гормонов</vt:lpstr>
      <vt:lpstr>Транспорт кровью</vt:lpstr>
      <vt:lpstr>Сродство к СГСГ</vt:lpstr>
      <vt:lpstr>Презентация PowerPoint</vt:lpstr>
      <vt:lpstr>Практическое значение</vt:lpstr>
      <vt:lpstr>Экскреция половых гормонов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Евгений Зинченко</cp:lastModifiedBy>
  <cp:revision>54</cp:revision>
  <dcterms:created xsi:type="dcterms:W3CDTF">2006-04-14T19:34:16Z</dcterms:created>
  <dcterms:modified xsi:type="dcterms:W3CDTF">2015-06-03T19:47:42Z</dcterms:modified>
</cp:coreProperties>
</file>